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19"/>
  </p:notesMasterIdLst>
  <p:sldIdLst>
    <p:sldId id="308" r:id="rId4"/>
    <p:sldId id="282" r:id="rId5"/>
    <p:sldId id="311" r:id="rId6"/>
    <p:sldId id="349" r:id="rId7"/>
    <p:sldId id="309" r:id="rId8"/>
    <p:sldId id="314" r:id="rId9"/>
    <p:sldId id="339" r:id="rId10"/>
    <p:sldId id="315" r:id="rId11"/>
    <p:sldId id="336" r:id="rId12"/>
    <p:sldId id="318" r:id="rId13"/>
    <p:sldId id="319" r:id="rId14"/>
    <p:sldId id="324" r:id="rId15"/>
    <p:sldId id="328" r:id="rId16"/>
    <p:sldId id="330" r:id="rId17"/>
    <p:sldId id="331" r:id="rId18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1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74" y="102"/>
      </p:cViewPr>
      <p:guideLst>
        <p:guide orient="horz" pos="23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41CB9-554A-4B51-A0D0-9C1893FE4E0A}" type="datetimeFigureOut">
              <a:rPr lang="lt-LT" smtClean="0"/>
              <a:t>2022-10-10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0F6C9-A288-4133-8AC6-CF582FFE042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59415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2">
            <a:extLst>
              <a:ext uri="{FF2B5EF4-FFF2-40B4-BE49-F238E27FC236}">
                <a16:creationId xmlns:a16="http://schemas.microsoft.com/office/drawing/2014/main" id="{C6032FB9-BC74-4D22-9490-C57A3761EB46}"/>
              </a:ext>
            </a:extLst>
          </p:cNvPr>
          <p:cNvSpPr/>
          <p:nvPr userDrawn="1"/>
        </p:nvSpPr>
        <p:spPr>
          <a:xfrm flipH="1">
            <a:off x="3994321" y="809154"/>
            <a:ext cx="4427783" cy="5323880"/>
          </a:xfrm>
          <a:custGeom>
            <a:avLst/>
            <a:gdLst>
              <a:gd name="connsiteX0" fmla="*/ 198332 w 800100"/>
              <a:gd name="connsiteY0" fmla="*/ 961703 h 962025"/>
              <a:gd name="connsiteX1" fmla="*/ 646959 w 800100"/>
              <a:gd name="connsiteY1" fmla="*/ 961703 h 962025"/>
              <a:gd name="connsiteX2" fmla="*/ 610764 w 800100"/>
              <a:gd name="connsiteY2" fmla="*/ 885503 h 962025"/>
              <a:gd name="connsiteX3" fmla="*/ 686964 w 800100"/>
              <a:gd name="connsiteY3" fmla="*/ 625471 h 962025"/>
              <a:gd name="connsiteX4" fmla="*/ 786024 w 800100"/>
              <a:gd name="connsiteY4" fmla="*/ 283523 h 962025"/>
              <a:gd name="connsiteX5" fmla="*/ 359304 w 800100"/>
              <a:gd name="connsiteY5" fmla="*/ 14918 h 962025"/>
              <a:gd name="connsiteX6" fmla="*/ 124037 w 800100"/>
              <a:gd name="connsiteY6" fmla="*/ 211133 h 962025"/>
              <a:gd name="connsiteX7" fmla="*/ 116417 w 800100"/>
              <a:gd name="connsiteY7" fmla="*/ 270188 h 962025"/>
              <a:gd name="connsiteX8" fmla="*/ 59267 w 800100"/>
              <a:gd name="connsiteY8" fmla="*/ 367343 h 962025"/>
              <a:gd name="connsiteX9" fmla="*/ 13547 w 800100"/>
              <a:gd name="connsiteY9" fmla="*/ 427351 h 962025"/>
              <a:gd name="connsiteX10" fmla="*/ 24024 w 800100"/>
              <a:gd name="connsiteY10" fmla="*/ 515933 h 962025"/>
              <a:gd name="connsiteX11" fmla="*/ 63077 w 800100"/>
              <a:gd name="connsiteY11" fmla="*/ 552128 h 962025"/>
              <a:gd name="connsiteX12" fmla="*/ 18309 w 800100"/>
              <a:gd name="connsiteY12" fmla="*/ 570226 h 962025"/>
              <a:gd name="connsiteX13" fmla="*/ 30692 w 800100"/>
              <a:gd name="connsiteY13" fmla="*/ 609278 h 962025"/>
              <a:gd name="connsiteX14" fmla="*/ 29739 w 800100"/>
              <a:gd name="connsiteY14" fmla="*/ 673096 h 962025"/>
              <a:gd name="connsiteX15" fmla="*/ 85937 w 800100"/>
              <a:gd name="connsiteY15" fmla="*/ 744533 h 962025"/>
              <a:gd name="connsiteX16" fmla="*/ 225002 w 800100"/>
              <a:gd name="connsiteY16" fmla="*/ 764536 h 962025"/>
              <a:gd name="connsiteX17" fmla="*/ 198332 w 800100"/>
              <a:gd name="connsiteY17" fmla="*/ 961703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0100" h="962025">
                <a:moveTo>
                  <a:pt x="198332" y="961703"/>
                </a:moveTo>
                <a:lnTo>
                  <a:pt x="646959" y="961703"/>
                </a:lnTo>
                <a:cubicBezTo>
                  <a:pt x="633624" y="935986"/>
                  <a:pt x="619337" y="903601"/>
                  <a:pt x="610764" y="885503"/>
                </a:cubicBezTo>
                <a:cubicBezTo>
                  <a:pt x="586952" y="829306"/>
                  <a:pt x="604097" y="706433"/>
                  <a:pt x="686964" y="625471"/>
                </a:cubicBezTo>
                <a:cubicBezTo>
                  <a:pt x="766022" y="548318"/>
                  <a:pt x="817457" y="398776"/>
                  <a:pt x="786024" y="283523"/>
                </a:cubicBezTo>
                <a:cubicBezTo>
                  <a:pt x="734589" y="93023"/>
                  <a:pt x="563139" y="-25087"/>
                  <a:pt x="359304" y="14918"/>
                </a:cubicBezTo>
                <a:cubicBezTo>
                  <a:pt x="359304" y="14918"/>
                  <a:pt x="183092" y="36826"/>
                  <a:pt x="124037" y="211133"/>
                </a:cubicBezTo>
                <a:cubicBezTo>
                  <a:pt x="124037" y="211133"/>
                  <a:pt x="114512" y="236851"/>
                  <a:pt x="116417" y="270188"/>
                </a:cubicBezTo>
                <a:cubicBezTo>
                  <a:pt x="121179" y="323528"/>
                  <a:pt x="83079" y="354961"/>
                  <a:pt x="59267" y="367343"/>
                </a:cubicBezTo>
                <a:cubicBezTo>
                  <a:pt x="34502" y="380678"/>
                  <a:pt x="-9313" y="402586"/>
                  <a:pt x="13547" y="427351"/>
                </a:cubicBezTo>
                <a:cubicBezTo>
                  <a:pt x="41169" y="457831"/>
                  <a:pt x="39264" y="496883"/>
                  <a:pt x="24024" y="515933"/>
                </a:cubicBezTo>
                <a:cubicBezTo>
                  <a:pt x="4974" y="538793"/>
                  <a:pt x="60219" y="539746"/>
                  <a:pt x="63077" y="552128"/>
                </a:cubicBezTo>
                <a:cubicBezTo>
                  <a:pt x="65934" y="565463"/>
                  <a:pt x="22119" y="554986"/>
                  <a:pt x="18309" y="570226"/>
                </a:cubicBezTo>
                <a:cubicBezTo>
                  <a:pt x="14499" y="586418"/>
                  <a:pt x="26882" y="590228"/>
                  <a:pt x="30692" y="609278"/>
                </a:cubicBezTo>
                <a:cubicBezTo>
                  <a:pt x="34502" y="628328"/>
                  <a:pt x="31644" y="663571"/>
                  <a:pt x="29739" y="673096"/>
                </a:cubicBezTo>
                <a:cubicBezTo>
                  <a:pt x="27834" y="682621"/>
                  <a:pt x="33549" y="739771"/>
                  <a:pt x="85937" y="744533"/>
                </a:cubicBezTo>
                <a:cubicBezTo>
                  <a:pt x="138324" y="749296"/>
                  <a:pt x="204047" y="738818"/>
                  <a:pt x="225002" y="764536"/>
                </a:cubicBezTo>
                <a:cubicBezTo>
                  <a:pt x="244052" y="790253"/>
                  <a:pt x="222144" y="890266"/>
                  <a:pt x="198332" y="96170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6BEAFC25-821F-477D-B4DA-EF0E26AE08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Sent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4304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073D1A-A4A7-4F5B-BE54-63CEAB575F6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66709" y="529965"/>
            <a:ext cx="4925290" cy="5798070"/>
          </a:xfrm>
          <a:custGeom>
            <a:avLst/>
            <a:gdLst>
              <a:gd name="connsiteX0" fmla="*/ 857449 w 4925290"/>
              <a:gd name="connsiteY0" fmla="*/ 0 h 5798070"/>
              <a:gd name="connsiteX1" fmla="*/ 4214649 w 4925290"/>
              <a:gd name="connsiteY1" fmla="*/ 0 h 5798070"/>
              <a:gd name="connsiteX2" fmla="*/ 4925290 w 4925290"/>
              <a:gd name="connsiteY2" fmla="*/ 1223176 h 5798070"/>
              <a:gd name="connsiteX3" fmla="*/ 4925290 w 4925290"/>
              <a:gd name="connsiteY3" fmla="*/ 4574894 h 5798070"/>
              <a:gd name="connsiteX4" fmla="*/ 4214649 w 4925290"/>
              <a:gd name="connsiteY4" fmla="*/ 5798070 h 5798070"/>
              <a:gd name="connsiteX5" fmla="*/ 857449 w 4925290"/>
              <a:gd name="connsiteY5" fmla="*/ 5798070 h 5798070"/>
              <a:gd name="connsiteX6" fmla="*/ 0 w 4925290"/>
              <a:gd name="connsiteY6" fmla="*/ 4322202 h 5798070"/>
              <a:gd name="connsiteX7" fmla="*/ 2152428 w 4925290"/>
              <a:gd name="connsiteY7" fmla="*/ 4322202 h 5798070"/>
              <a:gd name="connsiteX8" fmla="*/ 2979260 w 4925290"/>
              <a:gd name="connsiteY8" fmla="*/ 2899035 h 5798070"/>
              <a:gd name="connsiteX9" fmla="*/ 2152428 w 4925290"/>
              <a:gd name="connsiteY9" fmla="*/ 1475868 h 5798070"/>
              <a:gd name="connsiteX10" fmla="*/ 0 w 4925290"/>
              <a:gd name="connsiteY10" fmla="*/ 1475868 h 579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25290" h="5798070">
                <a:moveTo>
                  <a:pt x="857449" y="0"/>
                </a:moveTo>
                <a:lnTo>
                  <a:pt x="4214649" y="0"/>
                </a:lnTo>
                <a:lnTo>
                  <a:pt x="4925290" y="1223176"/>
                </a:lnTo>
                <a:lnTo>
                  <a:pt x="4925290" y="4574894"/>
                </a:lnTo>
                <a:lnTo>
                  <a:pt x="4214649" y="5798070"/>
                </a:lnTo>
                <a:lnTo>
                  <a:pt x="857449" y="5798070"/>
                </a:lnTo>
                <a:lnTo>
                  <a:pt x="0" y="4322202"/>
                </a:lnTo>
                <a:lnTo>
                  <a:pt x="2152428" y="4322202"/>
                </a:lnTo>
                <a:lnTo>
                  <a:pt x="2979260" y="2899035"/>
                </a:lnTo>
                <a:lnTo>
                  <a:pt x="2152428" y="1475868"/>
                </a:lnTo>
                <a:lnTo>
                  <a:pt x="0" y="147586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CF70162-E0C4-4E2A-B2CE-73A4934767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25108" y="2105085"/>
            <a:ext cx="4925290" cy="2647831"/>
          </a:xfrm>
          <a:custGeom>
            <a:avLst/>
            <a:gdLst>
              <a:gd name="connsiteX0" fmla="*/ 769169 w 6213231"/>
              <a:gd name="connsiteY0" fmla="*/ 0 h 2647831"/>
              <a:gd name="connsiteX1" fmla="*/ 5444062 w 6213231"/>
              <a:gd name="connsiteY1" fmla="*/ 0 h 2647831"/>
              <a:gd name="connsiteX2" fmla="*/ 6213231 w 6213231"/>
              <a:gd name="connsiteY2" fmla="*/ 1323916 h 2647831"/>
              <a:gd name="connsiteX3" fmla="*/ 5444062 w 6213231"/>
              <a:gd name="connsiteY3" fmla="*/ 2647831 h 2647831"/>
              <a:gd name="connsiteX4" fmla="*/ 769169 w 6213231"/>
              <a:gd name="connsiteY4" fmla="*/ 2647831 h 2647831"/>
              <a:gd name="connsiteX5" fmla="*/ 0 w 6213231"/>
              <a:gd name="connsiteY5" fmla="*/ 1323916 h 264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3231" h="2647831">
                <a:moveTo>
                  <a:pt x="769169" y="0"/>
                </a:moveTo>
                <a:lnTo>
                  <a:pt x="5444062" y="0"/>
                </a:lnTo>
                <a:lnTo>
                  <a:pt x="6213231" y="1323916"/>
                </a:lnTo>
                <a:lnTo>
                  <a:pt x="5444062" y="2647831"/>
                </a:lnTo>
                <a:lnTo>
                  <a:pt x="769169" y="2647831"/>
                </a:lnTo>
                <a:lnTo>
                  <a:pt x="0" y="13239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4768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6BEAFC25-821F-477D-B4DA-EF0E26AE08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60586" y="0"/>
            <a:ext cx="48533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Sent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2972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21AEC72C-3C89-4B08-B67E-E04E47BA30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47486" y="342900"/>
            <a:ext cx="5926499" cy="6172200"/>
          </a:xfrm>
          <a:custGeom>
            <a:avLst/>
            <a:gdLst>
              <a:gd name="connsiteX0" fmla="*/ 1240972 w 5926499"/>
              <a:gd name="connsiteY0" fmla="*/ 0 h 6172200"/>
              <a:gd name="connsiteX1" fmla="*/ 5926499 w 5926499"/>
              <a:gd name="connsiteY1" fmla="*/ 0 h 6172200"/>
              <a:gd name="connsiteX2" fmla="*/ 5926499 w 5926499"/>
              <a:gd name="connsiteY2" fmla="*/ 6172200 h 6172200"/>
              <a:gd name="connsiteX3" fmla="*/ 1240972 w 5926499"/>
              <a:gd name="connsiteY3" fmla="*/ 6172200 h 6172200"/>
              <a:gd name="connsiteX4" fmla="*/ 1240972 w 5926499"/>
              <a:gd name="connsiteY4" fmla="*/ 6015988 h 6172200"/>
              <a:gd name="connsiteX5" fmla="*/ 92399 w 5926499"/>
              <a:gd name="connsiteY5" fmla="*/ 6015988 h 6172200"/>
              <a:gd name="connsiteX6" fmla="*/ 92399 w 5926499"/>
              <a:gd name="connsiteY6" fmla="*/ 5938701 h 6172200"/>
              <a:gd name="connsiteX7" fmla="*/ 1240972 w 5926499"/>
              <a:gd name="connsiteY7" fmla="*/ 5938701 h 6172200"/>
              <a:gd name="connsiteX8" fmla="*/ 1240972 w 5926499"/>
              <a:gd name="connsiteY8" fmla="*/ 5859778 h 6172200"/>
              <a:gd name="connsiteX9" fmla="*/ 497028 w 5926499"/>
              <a:gd name="connsiteY9" fmla="*/ 5859778 h 6172200"/>
              <a:gd name="connsiteX10" fmla="*/ 497028 w 5926499"/>
              <a:gd name="connsiteY10" fmla="*/ 5668190 h 6172200"/>
              <a:gd name="connsiteX11" fmla="*/ 1240972 w 5926499"/>
              <a:gd name="connsiteY11" fmla="*/ 5668190 h 6172200"/>
              <a:gd name="connsiteX12" fmla="*/ 1240972 w 5926499"/>
              <a:gd name="connsiteY12" fmla="*/ 5589267 h 6172200"/>
              <a:gd name="connsiteX13" fmla="*/ 2775704 w 5926499"/>
              <a:gd name="connsiteY13" fmla="*/ 5589267 h 6172200"/>
              <a:gd name="connsiteX14" fmla="*/ 2775704 w 5926499"/>
              <a:gd name="connsiteY14" fmla="*/ 5511980 h 6172200"/>
              <a:gd name="connsiteX15" fmla="*/ 1240972 w 5926499"/>
              <a:gd name="connsiteY15" fmla="*/ 5511980 h 6172200"/>
              <a:gd name="connsiteX16" fmla="*/ 1240972 w 5926499"/>
              <a:gd name="connsiteY16" fmla="*/ 5222694 h 6172200"/>
              <a:gd name="connsiteX17" fmla="*/ 2993421 w 5926499"/>
              <a:gd name="connsiteY17" fmla="*/ 5222694 h 6172200"/>
              <a:gd name="connsiteX18" fmla="*/ 2993421 w 5926499"/>
              <a:gd name="connsiteY18" fmla="*/ 5031107 h 6172200"/>
              <a:gd name="connsiteX19" fmla="*/ 1240972 w 5926499"/>
              <a:gd name="connsiteY19" fmla="*/ 5031107 h 6172200"/>
              <a:gd name="connsiteX20" fmla="*/ 1240972 w 5926499"/>
              <a:gd name="connsiteY20" fmla="*/ 4922382 h 6172200"/>
              <a:gd name="connsiteX21" fmla="*/ 225578 w 5926499"/>
              <a:gd name="connsiteY21" fmla="*/ 4922382 h 6172200"/>
              <a:gd name="connsiteX22" fmla="*/ 225578 w 5926499"/>
              <a:gd name="connsiteY22" fmla="*/ 4845095 h 6172200"/>
              <a:gd name="connsiteX23" fmla="*/ 1240972 w 5926499"/>
              <a:gd name="connsiteY23" fmla="*/ 4845095 h 6172200"/>
              <a:gd name="connsiteX24" fmla="*/ 1240972 w 5926499"/>
              <a:gd name="connsiteY24" fmla="*/ 4721133 h 6172200"/>
              <a:gd name="connsiteX25" fmla="*/ 2181818 w 5926499"/>
              <a:gd name="connsiteY25" fmla="*/ 4721133 h 6172200"/>
              <a:gd name="connsiteX26" fmla="*/ 2181818 w 5926499"/>
              <a:gd name="connsiteY26" fmla="*/ 4655818 h 6172200"/>
              <a:gd name="connsiteX27" fmla="*/ 1240972 w 5926499"/>
              <a:gd name="connsiteY27" fmla="*/ 4655818 h 6172200"/>
              <a:gd name="connsiteX28" fmla="*/ 1240972 w 5926499"/>
              <a:gd name="connsiteY28" fmla="*/ 4516481 h 6172200"/>
              <a:gd name="connsiteX29" fmla="*/ 497028 w 5926499"/>
              <a:gd name="connsiteY29" fmla="*/ 4516481 h 6172200"/>
              <a:gd name="connsiteX30" fmla="*/ 497028 w 5926499"/>
              <a:gd name="connsiteY30" fmla="*/ 4439194 h 6172200"/>
              <a:gd name="connsiteX31" fmla="*/ 1240972 w 5926499"/>
              <a:gd name="connsiteY31" fmla="*/ 4439194 h 6172200"/>
              <a:gd name="connsiteX32" fmla="*/ 1240972 w 5926499"/>
              <a:gd name="connsiteY32" fmla="*/ 4321628 h 6172200"/>
              <a:gd name="connsiteX33" fmla="*/ 2347278 w 5926499"/>
              <a:gd name="connsiteY33" fmla="*/ 4321628 h 6172200"/>
              <a:gd name="connsiteX34" fmla="*/ 2347278 w 5926499"/>
              <a:gd name="connsiteY34" fmla="*/ 4130040 h 6172200"/>
              <a:gd name="connsiteX35" fmla="*/ 1240972 w 5926499"/>
              <a:gd name="connsiteY35" fmla="*/ 4130040 h 6172200"/>
              <a:gd name="connsiteX36" fmla="*/ 1240972 w 5926499"/>
              <a:gd name="connsiteY36" fmla="*/ 3828776 h 6172200"/>
              <a:gd name="connsiteX37" fmla="*/ 2347278 w 5926499"/>
              <a:gd name="connsiteY37" fmla="*/ 3828776 h 6172200"/>
              <a:gd name="connsiteX38" fmla="*/ 2347278 w 5926499"/>
              <a:gd name="connsiteY38" fmla="*/ 3751489 h 6172200"/>
              <a:gd name="connsiteX39" fmla="*/ 1240972 w 5926499"/>
              <a:gd name="connsiteY39" fmla="*/ 3751489 h 6172200"/>
              <a:gd name="connsiteX40" fmla="*/ 1240972 w 5926499"/>
              <a:gd name="connsiteY40" fmla="*/ 3567249 h 6172200"/>
              <a:gd name="connsiteX41" fmla="*/ 544605 w 5926499"/>
              <a:gd name="connsiteY41" fmla="*/ 3567249 h 6172200"/>
              <a:gd name="connsiteX42" fmla="*/ 544605 w 5926499"/>
              <a:gd name="connsiteY42" fmla="*/ 3279866 h 6172200"/>
              <a:gd name="connsiteX43" fmla="*/ 1240972 w 5926499"/>
              <a:gd name="connsiteY43" fmla="*/ 3279866 h 6172200"/>
              <a:gd name="connsiteX44" fmla="*/ 1240972 w 5926499"/>
              <a:gd name="connsiteY44" fmla="*/ 3141069 h 6172200"/>
              <a:gd name="connsiteX45" fmla="*/ 0 w 5926499"/>
              <a:gd name="connsiteY45" fmla="*/ 3141069 h 6172200"/>
              <a:gd name="connsiteX46" fmla="*/ 0 w 5926499"/>
              <a:gd name="connsiteY46" fmla="*/ 3063782 h 6172200"/>
              <a:gd name="connsiteX47" fmla="*/ 1240972 w 5926499"/>
              <a:gd name="connsiteY47" fmla="*/ 3063782 h 6172200"/>
              <a:gd name="connsiteX48" fmla="*/ 1240972 w 5926499"/>
              <a:gd name="connsiteY48" fmla="*/ 2942953 h 6172200"/>
              <a:gd name="connsiteX49" fmla="*/ 343464 w 5926499"/>
              <a:gd name="connsiteY49" fmla="*/ 2942953 h 6172200"/>
              <a:gd name="connsiteX50" fmla="*/ 343464 w 5926499"/>
              <a:gd name="connsiteY50" fmla="*/ 2865666 h 6172200"/>
              <a:gd name="connsiteX51" fmla="*/ 1240972 w 5926499"/>
              <a:gd name="connsiteY51" fmla="*/ 2865666 h 6172200"/>
              <a:gd name="connsiteX52" fmla="*/ 1240972 w 5926499"/>
              <a:gd name="connsiteY52" fmla="*/ 2770414 h 6172200"/>
              <a:gd name="connsiteX53" fmla="*/ 2020709 w 5926499"/>
              <a:gd name="connsiteY53" fmla="*/ 2770414 h 6172200"/>
              <a:gd name="connsiteX54" fmla="*/ 2020709 w 5926499"/>
              <a:gd name="connsiteY54" fmla="*/ 2705099 h 6172200"/>
              <a:gd name="connsiteX55" fmla="*/ 1240972 w 5926499"/>
              <a:gd name="connsiteY55" fmla="*/ 2705099 h 6172200"/>
              <a:gd name="connsiteX56" fmla="*/ 1240972 w 5926499"/>
              <a:gd name="connsiteY56" fmla="*/ 2453364 h 6172200"/>
              <a:gd name="connsiteX57" fmla="*/ 2113162 w 5926499"/>
              <a:gd name="connsiteY57" fmla="*/ 2453364 h 6172200"/>
              <a:gd name="connsiteX58" fmla="*/ 2113162 w 5926499"/>
              <a:gd name="connsiteY58" fmla="*/ 2261777 h 6172200"/>
              <a:gd name="connsiteX59" fmla="*/ 1240972 w 5926499"/>
              <a:gd name="connsiteY59" fmla="*/ 2261777 h 6172200"/>
              <a:gd name="connsiteX60" fmla="*/ 1240972 w 5926499"/>
              <a:gd name="connsiteY60" fmla="*/ 2065018 h 6172200"/>
              <a:gd name="connsiteX61" fmla="*/ 544605 w 5926499"/>
              <a:gd name="connsiteY61" fmla="*/ 2065018 h 6172200"/>
              <a:gd name="connsiteX62" fmla="*/ 544605 w 5926499"/>
              <a:gd name="connsiteY62" fmla="*/ 1999703 h 6172200"/>
              <a:gd name="connsiteX63" fmla="*/ 1240972 w 5926499"/>
              <a:gd name="connsiteY63" fmla="*/ 1999703 h 6172200"/>
              <a:gd name="connsiteX64" fmla="*/ 1240972 w 5926499"/>
              <a:gd name="connsiteY64" fmla="*/ 1794507 h 6172200"/>
              <a:gd name="connsiteX65" fmla="*/ 2587402 w 5926499"/>
              <a:gd name="connsiteY65" fmla="*/ 1794507 h 6172200"/>
              <a:gd name="connsiteX66" fmla="*/ 2587402 w 5926499"/>
              <a:gd name="connsiteY66" fmla="*/ 1717220 h 6172200"/>
              <a:gd name="connsiteX67" fmla="*/ 1240972 w 5926499"/>
              <a:gd name="connsiteY67" fmla="*/ 1717220 h 6172200"/>
              <a:gd name="connsiteX68" fmla="*/ 1240972 w 5926499"/>
              <a:gd name="connsiteY68" fmla="*/ 1582782 h 6172200"/>
              <a:gd name="connsiteX69" fmla="*/ 191589 w 5926499"/>
              <a:gd name="connsiteY69" fmla="*/ 1582782 h 6172200"/>
              <a:gd name="connsiteX70" fmla="*/ 191589 w 5926499"/>
              <a:gd name="connsiteY70" fmla="*/ 1391193 h 6172200"/>
              <a:gd name="connsiteX71" fmla="*/ 1240972 w 5926499"/>
              <a:gd name="connsiteY71" fmla="*/ 1391193 h 6172200"/>
              <a:gd name="connsiteX72" fmla="*/ 1240972 w 5926499"/>
              <a:gd name="connsiteY72" fmla="*/ 1256756 h 6172200"/>
              <a:gd name="connsiteX73" fmla="*/ 2981203 w 5926499"/>
              <a:gd name="connsiteY73" fmla="*/ 1256756 h 6172200"/>
              <a:gd name="connsiteX74" fmla="*/ 2981203 w 5926499"/>
              <a:gd name="connsiteY74" fmla="*/ 1179469 h 6172200"/>
              <a:gd name="connsiteX75" fmla="*/ 1240972 w 5926499"/>
              <a:gd name="connsiteY75" fmla="*/ 1179469 h 6172200"/>
              <a:gd name="connsiteX76" fmla="*/ 1240972 w 5926499"/>
              <a:gd name="connsiteY76" fmla="*/ 1024346 h 6172200"/>
              <a:gd name="connsiteX77" fmla="*/ 2051188 w 5926499"/>
              <a:gd name="connsiteY77" fmla="*/ 1024346 h 6172200"/>
              <a:gd name="connsiteX78" fmla="*/ 2051188 w 5926499"/>
              <a:gd name="connsiteY78" fmla="*/ 828402 h 6172200"/>
              <a:gd name="connsiteX79" fmla="*/ 1240972 w 5926499"/>
              <a:gd name="connsiteY79" fmla="*/ 828402 h 6172200"/>
              <a:gd name="connsiteX80" fmla="*/ 1240972 w 5926499"/>
              <a:gd name="connsiteY80" fmla="*/ 695597 h 6172200"/>
              <a:gd name="connsiteX81" fmla="*/ 579440 w 5926499"/>
              <a:gd name="connsiteY81" fmla="*/ 695597 h 6172200"/>
              <a:gd name="connsiteX82" fmla="*/ 579440 w 5926499"/>
              <a:gd name="connsiteY82" fmla="*/ 504009 h 6172200"/>
              <a:gd name="connsiteX83" fmla="*/ 1240972 w 5926499"/>
              <a:gd name="connsiteY83" fmla="*/ 504009 h 6172200"/>
              <a:gd name="connsiteX84" fmla="*/ 1240972 w 5926499"/>
              <a:gd name="connsiteY84" fmla="*/ 447943 h 6172200"/>
              <a:gd name="connsiteX85" fmla="*/ 977276 w 5926499"/>
              <a:gd name="connsiteY85" fmla="*/ 447943 h 6172200"/>
              <a:gd name="connsiteX86" fmla="*/ 977276 w 5926499"/>
              <a:gd name="connsiteY86" fmla="*/ 370656 h 6172200"/>
              <a:gd name="connsiteX87" fmla="*/ 1240972 w 5926499"/>
              <a:gd name="connsiteY87" fmla="*/ 370656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5926499" h="6172200">
                <a:moveTo>
                  <a:pt x="1240972" y="0"/>
                </a:moveTo>
                <a:lnTo>
                  <a:pt x="5926499" y="0"/>
                </a:lnTo>
                <a:lnTo>
                  <a:pt x="5926499" y="6172200"/>
                </a:lnTo>
                <a:lnTo>
                  <a:pt x="1240972" y="6172200"/>
                </a:lnTo>
                <a:lnTo>
                  <a:pt x="1240972" y="6015988"/>
                </a:lnTo>
                <a:lnTo>
                  <a:pt x="92399" y="6015988"/>
                </a:lnTo>
                <a:lnTo>
                  <a:pt x="92399" y="5938701"/>
                </a:lnTo>
                <a:lnTo>
                  <a:pt x="1240972" y="5938701"/>
                </a:lnTo>
                <a:lnTo>
                  <a:pt x="1240972" y="5859778"/>
                </a:lnTo>
                <a:lnTo>
                  <a:pt x="497028" y="5859778"/>
                </a:lnTo>
                <a:lnTo>
                  <a:pt x="497028" y="5668190"/>
                </a:lnTo>
                <a:lnTo>
                  <a:pt x="1240972" y="5668190"/>
                </a:lnTo>
                <a:lnTo>
                  <a:pt x="1240972" y="5589267"/>
                </a:lnTo>
                <a:lnTo>
                  <a:pt x="2775704" y="5589267"/>
                </a:lnTo>
                <a:lnTo>
                  <a:pt x="2775704" y="5511980"/>
                </a:lnTo>
                <a:lnTo>
                  <a:pt x="1240972" y="5511980"/>
                </a:lnTo>
                <a:lnTo>
                  <a:pt x="1240972" y="5222694"/>
                </a:lnTo>
                <a:lnTo>
                  <a:pt x="2993421" y="5222694"/>
                </a:lnTo>
                <a:lnTo>
                  <a:pt x="2993421" y="5031107"/>
                </a:lnTo>
                <a:lnTo>
                  <a:pt x="1240972" y="5031107"/>
                </a:lnTo>
                <a:lnTo>
                  <a:pt x="1240972" y="4922382"/>
                </a:lnTo>
                <a:lnTo>
                  <a:pt x="225578" y="4922382"/>
                </a:lnTo>
                <a:lnTo>
                  <a:pt x="225578" y="4845095"/>
                </a:lnTo>
                <a:lnTo>
                  <a:pt x="1240972" y="4845095"/>
                </a:lnTo>
                <a:lnTo>
                  <a:pt x="1240972" y="4721133"/>
                </a:lnTo>
                <a:lnTo>
                  <a:pt x="2181818" y="4721133"/>
                </a:lnTo>
                <a:lnTo>
                  <a:pt x="2181818" y="4655818"/>
                </a:lnTo>
                <a:lnTo>
                  <a:pt x="1240972" y="4655818"/>
                </a:lnTo>
                <a:lnTo>
                  <a:pt x="1240972" y="4516481"/>
                </a:lnTo>
                <a:lnTo>
                  <a:pt x="497028" y="4516481"/>
                </a:lnTo>
                <a:lnTo>
                  <a:pt x="497028" y="4439194"/>
                </a:lnTo>
                <a:lnTo>
                  <a:pt x="1240972" y="4439194"/>
                </a:lnTo>
                <a:lnTo>
                  <a:pt x="1240972" y="4321628"/>
                </a:lnTo>
                <a:lnTo>
                  <a:pt x="2347278" y="4321628"/>
                </a:lnTo>
                <a:lnTo>
                  <a:pt x="2347278" y="4130040"/>
                </a:lnTo>
                <a:lnTo>
                  <a:pt x="1240972" y="4130040"/>
                </a:lnTo>
                <a:lnTo>
                  <a:pt x="1240972" y="3828776"/>
                </a:lnTo>
                <a:lnTo>
                  <a:pt x="2347278" y="3828776"/>
                </a:lnTo>
                <a:lnTo>
                  <a:pt x="2347278" y="3751489"/>
                </a:lnTo>
                <a:lnTo>
                  <a:pt x="1240972" y="3751489"/>
                </a:lnTo>
                <a:lnTo>
                  <a:pt x="1240972" y="3567249"/>
                </a:lnTo>
                <a:lnTo>
                  <a:pt x="544605" y="3567249"/>
                </a:lnTo>
                <a:lnTo>
                  <a:pt x="544605" y="3279866"/>
                </a:lnTo>
                <a:lnTo>
                  <a:pt x="1240972" y="3279866"/>
                </a:lnTo>
                <a:lnTo>
                  <a:pt x="1240972" y="3141069"/>
                </a:lnTo>
                <a:lnTo>
                  <a:pt x="0" y="3141069"/>
                </a:lnTo>
                <a:lnTo>
                  <a:pt x="0" y="3063782"/>
                </a:lnTo>
                <a:lnTo>
                  <a:pt x="1240972" y="3063782"/>
                </a:lnTo>
                <a:lnTo>
                  <a:pt x="1240972" y="2942953"/>
                </a:lnTo>
                <a:lnTo>
                  <a:pt x="343464" y="2942953"/>
                </a:lnTo>
                <a:lnTo>
                  <a:pt x="343464" y="2865666"/>
                </a:lnTo>
                <a:lnTo>
                  <a:pt x="1240972" y="2865666"/>
                </a:lnTo>
                <a:lnTo>
                  <a:pt x="1240972" y="2770414"/>
                </a:lnTo>
                <a:lnTo>
                  <a:pt x="2020709" y="2770414"/>
                </a:lnTo>
                <a:lnTo>
                  <a:pt x="2020709" y="2705099"/>
                </a:lnTo>
                <a:lnTo>
                  <a:pt x="1240972" y="2705099"/>
                </a:lnTo>
                <a:lnTo>
                  <a:pt x="1240972" y="2453364"/>
                </a:lnTo>
                <a:lnTo>
                  <a:pt x="2113162" y="2453364"/>
                </a:lnTo>
                <a:lnTo>
                  <a:pt x="2113162" y="2261777"/>
                </a:lnTo>
                <a:lnTo>
                  <a:pt x="1240972" y="2261777"/>
                </a:lnTo>
                <a:lnTo>
                  <a:pt x="1240972" y="2065018"/>
                </a:lnTo>
                <a:lnTo>
                  <a:pt x="544605" y="2065018"/>
                </a:lnTo>
                <a:lnTo>
                  <a:pt x="544605" y="1999703"/>
                </a:lnTo>
                <a:lnTo>
                  <a:pt x="1240972" y="1999703"/>
                </a:lnTo>
                <a:lnTo>
                  <a:pt x="1240972" y="1794507"/>
                </a:lnTo>
                <a:lnTo>
                  <a:pt x="2587402" y="1794507"/>
                </a:lnTo>
                <a:lnTo>
                  <a:pt x="2587402" y="1717220"/>
                </a:lnTo>
                <a:lnTo>
                  <a:pt x="1240972" y="1717220"/>
                </a:lnTo>
                <a:lnTo>
                  <a:pt x="1240972" y="1582782"/>
                </a:lnTo>
                <a:lnTo>
                  <a:pt x="191589" y="1582782"/>
                </a:lnTo>
                <a:lnTo>
                  <a:pt x="191589" y="1391193"/>
                </a:lnTo>
                <a:lnTo>
                  <a:pt x="1240972" y="1391193"/>
                </a:lnTo>
                <a:lnTo>
                  <a:pt x="1240972" y="1256756"/>
                </a:lnTo>
                <a:lnTo>
                  <a:pt x="2981203" y="1256756"/>
                </a:lnTo>
                <a:lnTo>
                  <a:pt x="2981203" y="1179469"/>
                </a:lnTo>
                <a:lnTo>
                  <a:pt x="1240972" y="1179469"/>
                </a:lnTo>
                <a:lnTo>
                  <a:pt x="1240972" y="1024346"/>
                </a:lnTo>
                <a:lnTo>
                  <a:pt x="2051188" y="1024346"/>
                </a:lnTo>
                <a:lnTo>
                  <a:pt x="2051188" y="828402"/>
                </a:lnTo>
                <a:lnTo>
                  <a:pt x="1240972" y="828402"/>
                </a:lnTo>
                <a:lnTo>
                  <a:pt x="1240972" y="695597"/>
                </a:lnTo>
                <a:lnTo>
                  <a:pt x="579440" y="695597"/>
                </a:lnTo>
                <a:lnTo>
                  <a:pt x="579440" y="504009"/>
                </a:lnTo>
                <a:lnTo>
                  <a:pt x="1240972" y="504009"/>
                </a:lnTo>
                <a:lnTo>
                  <a:pt x="1240972" y="447943"/>
                </a:lnTo>
                <a:lnTo>
                  <a:pt x="977276" y="447943"/>
                </a:lnTo>
                <a:lnTo>
                  <a:pt x="977276" y="370656"/>
                </a:lnTo>
                <a:lnTo>
                  <a:pt x="1240972" y="370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6384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7F98B0-1969-4B0D-B39C-719F77064B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A0175121-4C90-40A9-B147-E4149E5190AE}"/>
              </a:ext>
            </a:extLst>
          </p:cNvPr>
          <p:cNvSpPr/>
          <p:nvPr userDrawn="1"/>
        </p:nvSpPr>
        <p:spPr>
          <a:xfrm>
            <a:off x="8301789" y="-866274"/>
            <a:ext cx="4066673" cy="4066673"/>
          </a:xfrm>
          <a:prstGeom prst="arc">
            <a:avLst>
              <a:gd name="adj1" fmla="val 1409913"/>
              <a:gd name="adj2" fmla="val 12880072"/>
            </a:avLst>
          </a:prstGeom>
          <a:ln w="19050">
            <a:solidFill>
              <a:schemeClr val="bg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61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339509"/>
            <a:ext cx="12192000" cy="79260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16250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9454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21AEC72C-3C89-4B08-B67E-E04E47BA30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47486" y="342900"/>
            <a:ext cx="5926499" cy="6172200"/>
          </a:xfrm>
          <a:custGeom>
            <a:avLst/>
            <a:gdLst>
              <a:gd name="connsiteX0" fmla="*/ 1240972 w 5926499"/>
              <a:gd name="connsiteY0" fmla="*/ 0 h 6172200"/>
              <a:gd name="connsiteX1" fmla="*/ 5926499 w 5926499"/>
              <a:gd name="connsiteY1" fmla="*/ 0 h 6172200"/>
              <a:gd name="connsiteX2" fmla="*/ 5926499 w 5926499"/>
              <a:gd name="connsiteY2" fmla="*/ 6172200 h 6172200"/>
              <a:gd name="connsiteX3" fmla="*/ 1240972 w 5926499"/>
              <a:gd name="connsiteY3" fmla="*/ 6172200 h 6172200"/>
              <a:gd name="connsiteX4" fmla="*/ 1240972 w 5926499"/>
              <a:gd name="connsiteY4" fmla="*/ 6015988 h 6172200"/>
              <a:gd name="connsiteX5" fmla="*/ 92399 w 5926499"/>
              <a:gd name="connsiteY5" fmla="*/ 6015988 h 6172200"/>
              <a:gd name="connsiteX6" fmla="*/ 92399 w 5926499"/>
              <a:gd name="connsiteY6" fmla="*/ 5938701 h 6172200"/>
              <a:gd name="connsiteX7" fmla="*/ 1240972 w 5926499"/>
              <a:gd name="connsiteY7" fmla="*/ 5938701 h 6172200"/>
              <a:gd name="connsiteX8" fmla="*/ 1240972 w 5926499"/>
              <a:gd name="connsiteY8" fmla="*/ 5859778 h 6172200"/>
              <a:gd name="connsiteX9" fmla="*/ 497028 w 5926499"/>
              <a:gd name="connsiteY9" fmla="*/ 5859778 h 6172200"/>
              <a:gd name="connsiteX10" fmla="*/ 497028 w 5926499"/>
              <a:gd name="connsiteY10" fmla="*/ 5668190 h 6172200"/>
              <a:gd name="connsiteX11" fmla="*/ 1240972 w 5926499"/>
              <a:gd name="connsiteY11" fmla="*/ 5668190 h 6172200"/>
              <a:gd name="connsiteX12" fmla="*/ 1240972 w 5926499"/>
              <a:gd name="connsiteY12" fmla="*/ 5589267 h 6172200"/>
              <a:gd name="connsiteX13" fmla="*/ 2775704 w 5926499"/>
              <a:gd name="connsiteY13" fmla="*/ 5589267 h 6172200"/>
              <a:gd name="connsiteX14" fmla="*/ 2775704 w 5926499"/>
              <a:gd name="connsiteY14" fmla="*/ 5511980 h 6172200"/>
              <a:gd name="connsiteX15" fmla="*/ 1240972 w 5926499"/>
              <a:gd name="connsiteY15" fmla="*/ 5511980 h 6172200"/>
              <a:gd name="connsiteX16" fmla="*/ 1240972 w 5926499"/>
              <a:gd name="connsiteY16" fmla="*/ 5222694 h 6172200"/>
              <a:gd name="connsiteX17" fmla="*/ 2993421 w 5926499"/>
              <a:gd name="connsiteY17" fmla="*/ 5222694 h 6172200"/>
              <a:gd name="connsiteX18" fmla="*/ 2993421 w 5926499"/>
              <a:gd name="connsiteY18" fmla="*/ 5031107 h 6172200"/>
              <a:gd name="connsiteX19" fmla="*/ 1240972 w 5926499"/>
              <a:gd name="connsiteY19" fmla="*/ 5031107 h 6172200"/>
              <a:gd name="connsiteX20" fmla="*/ 1240972 w 5926499"/>
              <a:gd name="connsiteY20" fmla="*/ 4922382 h 6172200"/>
              <a:gd name="connsiteX21" fmla="*/ 225578 w 5926499"/>
              <a:gd name="connsiteY21" fmla="*/ 4922382 h 6172200"/>
              <a:gd name="connsiteX22" fmla="*/ 225578 w 5926499"/>
              <a:gd name="connsiteY22" fmla="*/ 4845095 h 6172200"/>
              <a:gd name="connsiteX23" fmla="*/ 1240972 w 5926499"/>
              <a:gd name="connsiteY23" fmla="*/ 4845095 h 6172200"/>
              <a:gd name="connsiteX24" fmla="*/ 1240972 w 5926499"/>
              <a:gd name="connsiteY24" fmla="*/ 4721133 h 6172200"/>
              <a:gd name="connsiteX25" fmla="*/ 2181818 w 5926499"/>
              <a:gd name="connsiteY25" fmla="*/ 4721133 h 6172200"/>
              <a:gd name="connsiteX26" fmla="*/ 2181818 w 5926499"/>
              <a:gd name="connsiteY26" fmla="*/ 4655818 h 6172200"/>
              <a:gd name="connsiteX27" fmla="*/ 1240972 w 5926499"/>
              <a:gd name="connsiteY27" fmla="*/ 4655818 h 6172200"/>
              <a:gd name="connsiteX28" fmla="*/ 1240972 w 5926499"/>
              <a:gd name="connsiteY28" fmla="*/ 4516481 h 6172200"/>
              <a:gd name="connsiteX29" fmla="*/ 497028 w 5926499"/>
              <a:gd name="connsiteY29" fmla="*/ 4516481 h 6172200"/>
              <a:gd name="connsiteX30" fmla="*/ 497028 w 5926499"/>
              <a:gd name="connsiteY30" fmla="*/ 4439194 h 6172200"/>
              <a:gd name="connsiteX31" fmla="*/ 1240972 w 5926499"/>
              <a:gd name="connsiteY31" fmla="*/ 4439194 h 6172200"/>
              <a:gd name="connsiteX32" fmla="*/ 1240972 w 5926499"/>
              <a:gd name="connsiteY32" fmla="*/ 4321628 h 6172200"/>
              <a:gd name="connsiteX33" fmla="*/ 2347278 w 5926499"/>
              <a:gd name="connsiteY33" fmla="*/ 4321628 h 6172200"/>
              <a:gd name="connsiteX34" fmla="*/ 2347278 w 5926499"/>
              <a:gd name="connsiteY34" fmla="*/ 4130040 h 6172200"/>
              <a:gd name="connsiteX35" fmla="*/ 1240972 w 5926499"/>
              <a:gd name="connsiteY35" fmla="*/ 4130040 h 6172200"/>
              <a:gd name="connsiteX36" fmla="*/ 1240972 w 5926499"/>
              <a:gd name="connsiteY36" fmla="*/ 3828776 h 6172200"/>
              <a:gd name="connsiteX37" fmla="*/ 2347278 w 5926499"/>
              <a:gd name="connsiteY37" fmla="*/ 3828776 h 6172200"/>
              <a:gd name="connsiteX38" fmla="*/ 2347278 w 5926499"/>
              <a:gd name="connsiteY38" fmla="*/ 3751489 h 6172200"/>
              <a:gd name="connsiteX39" fmla="*/ 1240972 w 5926499"/>
              <a:gd name="connsiteY39" fmla="*/ 3751489 h 6172200"/>
              <a:gd name="connsiteX40" fmla="*/ 1240972 w 5926499"/>
              <a:gd name="connsiteY40" fmla="*/ 3567249 h 6172200"/>
              <a:gd name="connsiteX41" fmla="*/ 544605 w 5926499"/>
              <a:gd name="connsiteY41" fmla="*/ 3567249 h 6172200"/>
              <a:gd name="connsiteX42" fmla="*/ 544605 w 5926499"/>
              <a:gd name="connsiteY42" fmla="*/ 3279866 h 6172200"/>
              <a:gd name="connsiteX43" fmla="*/ 1240972 w 5926499"/>
              <a:gd name="connsiteY43" fmla="*/ 3279866 h 6172200"/>
              <a:gd name="connsiteX44" fmla="*/ 1240972 w 5926499"/>
              <a:gd name="connsiteY44" fmla="*/ 3141069 h 6172200"/>
              <a:gd name="connsiteX45" fmla="*/ 0 w 5926499"/>
              <a:gd name="connsiteY45" fmla="*/ 3141069 h 6172200"/>
              <a:gd name="connsiteX46" fmla="*/ 0 w 5926499"/>
              <a:gd name="connsiteY46" fmla="*/ 3063782 h 6172200"/>
              <a:gd name="connsiteX47" fmla="*/ 1240972 w 5926499"/>
              <a:gd name="connsiteY47" fmla="*/ 3063782 h 6172200"/>
              <a:gd name="connsiteX48" fmla="*/ 1240972 w 5926499"/>
              <a:gd name="connsiteY48" fmla="*/ 2942953 h 6172200"/>
              <a:gd name="connsiteX49" fmla="*/ 343464 w 5926499"/>
              <a:gd name="connsiteY49" fmla="*/ 2942953 h 6172200"/>
              <a:gd name="connsiteX50" fmla="*/ 343464 w 5926499"/>
              <a:gd name="connsiteY50" fmla="*/ 2865666 h 6172200"/>
              <a:gd name="connsiteX51" fmla="*/ 1240972 w 5926499"/>
              <a:gd name="connsiteY51" fmla="*/ 2865666 h 6172200"/>
              <a:gd name="connsiteX52" fmla="*/ 1240972 w 5926499"/>
              <a:gd name="connsiteY52" fmla="*/ 2770414 h 6172200"/>
              <a:gd name="connsiteX53" fmla="*/ 2020709 w 5926499"/>
              <a:gd name="connsiteY53" fmla="*/ 2770414 h 6172200"/>
              <a:gd name="connsiteX54" fmla="*/ 2020709 w 5926499"/>
              <a:gd name="connsiteY54" fmla="*/ 2705099 h 6172200"/>
              <a:gd name="connsiteX55" fmla="*/ 1240972 w 5926499"/>
              <a:gd name="connsiteY55" fmla="*/ 2705099 h 6172200"/>
              <a:gd name="connsiteX56" fmla="*/ 1240972 w 5926499"/>
              <a:gd name="connsiteY56" fmla="*/ 2453364 h 6172200"/>
              <a:gd name="connsiteX57" fmla="*/ 2113162 w 5926499"/>
              <a:gd name="connsiteY57" fmla="*/ 2453364 h 6172200"/>
              <a:gd name="connsiteX58" fmla="*/ 2113162 w 5926499"/>
              <a:gd name="connsiteY58" fmla="*/ 2261777 h 6172200"/>
              <a:gd name="connsiteX59" fmla="*/ 1240972 w 5926499"/>
              <a:gd name="connsiteY59" fmla="*/ 2261777 h 6172200"/>
              <a:gd name="connsiteX60" fmla="*/ 1240972 w 5926499"/>
              <a:gd name="connsiteY60" fmla="*/ 2065018 h 6172200"/>
              <a:gd name="connsiteX61" fmla="*/ 544605 w 5926499"/>
              <a:gd name="connsiteY61" fmla="*/ 2065018 h 6172200"/>
              <a:gd name="connsiteX62" fmla="*/ 544605 w 5926499"/>
              <a:gd name="connsiteY62" fmla="*/ 1999703 h 6172200"/>
              <a:gd name="connsiteX63" fmla="*/ 1240972 w 5926499"/>
              <a:gd name="connsiteY63" fmla="*/ 1999703 h 6172200"/>
              <a:gd name="connsiteX64" fmla="*/ 1240972 w 5926499"/>
              <a:gd name="connsiteY64" fmla="*/ 1794507 h 6172200"/>
              <a:gd name="connsiteX65" fmla="*/ 2587402 w 5926499"/>
              <a:gd name="connsiteY65" fmla="*/ 1794507 h 6172200"/>
              <a:gd name="connsiteX66" fmla="*/ 2587402 w 5926499"/>
              <a:gd name="connsiteY66" fmla="*/ 1717220 h 6172200"/>
              <a:gd name="connsiteX67" fmla="*/ 1240972 w 5926499"/>
              <a:gd name="connsiteY67" fmla="*/ 1717220 h 6172200"/>
              <a:gd name="connsiteX68" fmla="*/ 1240972 w 5926499"/>
              <a:gd name="connsiteY68" fmla="*/ 1582782 h 6172200"/>
              <a:gd name="connsiteX69" fmla="*/ 191589 w 5926499"/>
              <a:gd name="connsiteY69" fmla="*/ 1582782 h 6172200"/>
              <a:gd name="connsiteX70" fmla="*/ 191589 w 5926499"/>
              <a:gd name="connsiteY70" fmla="*/ 1391193 h 6172200"/>
              <a:gd name="connsiteX71" fmla="*/ 1240972 w 5926499"/>
              <a:gd name="connsiteY71" fmla="*/ 1391193 h 6172200"/>
              <a:gd name="connsiteX72" fmla="*/ 1240972 w 5926499"/>
              <a:gd name="connsiteY72" fmla="*/ 1256756 h 6172200"/>
              <a:gd name="connsiteX73" fmla="*/ 2981203 w 5926499"/>
              <a:gd name="connsiteY73" fmla="*/ 1256756 h 6172200"/>
              <a:gd name="connsiteX74" fmla="*/ 2981203 w 5926499"/>
              <a:gd name="connsiteY74" fmla="*/ 1179469 h 6172200"/>
              <a:gd name="connsiteX75" fmla="*/ 1240972 w 5926499"/>
              <a:gd name="connsiteY75" fmla="*/ 1179469 h 6172200"/>
              <a:gd name="connsiteX76" fmla="*/ 1240972 w 5926499"/>
              <a:gd name="connsiteY76" fmla="*/ 1024346 h 6172200"/>
              <a:gd name="connsiteX77" fmla="*/ 2051188 w 5926499"/>
              <a:gd name="connsiteY77" fmla="*/ 1024346 h 6172200"/>
              <a:gd name="connsiteX78" fmla="*/ 2051188 w 5926499"/>
              <a:gd name="connsiteY78" fmla="*/ 828402 h 6172200"/>
              <a:gd name="connsiteX79" fmla="*/ 1240972 w 5926499"/>
              <a:gd name="connsiteY79" fmla="*/ 828402 h 6172200"/>
              <a:gd name="connsiteX80" fmla="*/ 1240972 w 5926499"/>
              <a:gd name="connsiteY80" fmla="*/ 695597 h 6172200"/>
              <a:gd name="connsiteX81" fmla="*/ 579440 w 5926499"/>
              <a:gd name="connsiteY81" fmla="*/ 695597 h 6172200"/>
              <a:gd name="connsiteX82" fmla="*/ 579440 w 5926499"/>
              <a:gd name="connsiteY82" fmla="*/ 504009 h 6172200"/>
              <a:gd name="connsiteX83" fmla="*/ 1240972 w 5926499"/>
              <a:gd name="connsiteY83" fmla="*/ 504009 h 6172200"/>
              <a:gd name="connsiteX84" fmla="*/ 1240972 w 5926499"/>
              <a:gd name="connsiteY84" fmla="*/ 447943 h 6172200"/>
              <a:gd name="connsiteX85" fmla="*/ 977276 w 5926499"/>
              <a:gd name="connsiteY85" fmla="*/ 447943 h 6172200"/>
              <a:gd name="connsiteX86" fmla="*/ 977276 w 5926499"/>
              <a:gd name="connsiteY86" fmla="*/ 370656 h 6172200"/>
              <a:gd name="connsiteX87" fmla="*/ 1240972 w 5926499"/>
              <a:gd name="connsiteY87" fmla="*/ 370656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5926499" h="6172200">
                <a:moveTo>
                  <a:pt x="1240972" y="0"/>
                </a:moveTo>
                <a:lnTo>
                  <a:pt x="5926499" y="0"/>
                </a:lnTo>
                <a:lnTo>
                  <a:pt x="5926499" y="6172200"/>
                </a:lnTo>
                <a:lnTo>
                  <a:pt x="1240972" y="6172200"/>
                </a:lnTo>
                <a:lnTo>
                  <a:pt x="1240972" y="6015988"/>
                </a:lnTo>
                <a:lnTo>
                  <a:pt x="92399" y="6015988"/>
                </a:lnTo>
                <a:lnTo>
                  <a:pt x="92399" y="5938701"/>
                </a:lnTo>
                <a:lnTo>
                  <a:pt x="1240972" y="5938701"/>
                </a:lnTo>
                <a:lnTo>
                  <a:pt x="1240972" y="5859778"/>
                </a:lnTo>
                <a:lnTo>
                  <a:pt x="497028" y="5859778"/>
                </a:lnTo>
                <a:lnTo>
                  <a:pt x="497028" y="5668190"/>
                </a:lnTo>
                <a:lnTo>
                  <a:pt x="1240972" y="5668190"/>
                </a:lnTo>
                <a:lnTo>
                  <a:pt x="1240972" y="5589267"/>
                </a:lnTo>
                <a:lnTo>
                  <a:pt x="2775704" y="5589267"/>
                </a:lnTo>
                <a:lnTo>
                  <a:pt x="2775704" y="5511980"/>
                </a:lnTo>
                <a:lnTo>
                  <a:pt x="1240972" y="5511980"/>
                </a:lnTo>
                <a:lnTo>
                  <a:pt x="1240972" y="5222694"/>
                </a:lnTo>
                <a:lnTo>
                  <a:pt x="2993421" y="5222694"/>
                </a:lnTo>
                <a:lnTo>
                  <a:pt x="2993421" y="5031107"/>
                </a:lnTo>
                <a:lnTo>
                  <a:pt x="1240972" y="5031107"/>
                </a:lnTo>
                <a:lnTo>
                  <a:pt x="1240972" y="4922382"/>
                </a:lnTo>
                <a:lnTo>
                  <a:pt x="225578" y="4922382"/>
                </a:lnTo>
                <a:lnTo>
                  <a:pt x="225578" y="4845095"/>
                </a:lnTo>
                <a:lnTo>
                  <a:pt x="1240972" y="4845095"/>
                </a:lnTo>
                <a:lnTo>
                  <a:pt x="1240972" y="4721133"/>
                </a:lnTo>
                <a:lnTo>
                  <a:pt x="2181818" y="4721133"/>
                </a:lnTo>
                <a:lnTo>
                  <a:pt x="2181818" y="4655818"/>
                </a:lnTo>
                <a:lnTo>
                  <a:pt x="1240972" y="4655818"/>
                </a:lnTo>
                <a:lnTo>
                  <a:pt x="1240972" y="4516481"/>
                </a:lnTo>
                <a:lnTo>
                  <a:pt x="497028" y="4516481"/>
                </a:lnTo>
                <a:lnTo>
                  <a:pt x="497028" y="4439194"/>
                </a:lnTo>
                <a:lnTo>
                  <a:pt x="1240972" y="4439194"/>
                </a:lnTo>
                <a:lnTo>
                  <a:pt x="1240972" y="4321628"/>
                </a:lnTo>
                <a:lnTo>
                  <a:pt x="2347278" y="4321628"/>
                </a:lnTo>
                <a:lnTo>
                  <a:pt x="2347278" y="4130040"/>
                </a:lnTo>
                <a:lnTo>
                  <a:pt x="1240972" y="4130040"/>
                </a:lnTo>
                <a:lnTo>
                  <a:pt x="1240972" y="3828776"/>
                </a:lnTo>
                <a:lnTo>
                  <a:pt x="2347278" y="3828776"/>
                </a:lnTo>
                <a:lnTo>
                  <a:pt x="2347278" y="3751489"/>
                </a:lnTo>
                <a:lnTo>
                  <a:pt x="1240972" y="3751489"/>
                </a:lnTo>
                <a:lnTo>
                  <a:pt x="1240972" y="3567249"/>
                </a:lnTo>
                <a:lnTo>
                  <a:pt x="544605" y="3567249"/>
                </a:lnTo>
                <a:lnTo>
                  <a:pt x="544605" y="3279866"/>
                </a:lnTo>
                <a:lnTo>
                  <a:pt x="1240972" y="3279866"/>
                </a:lnTo>
                <a:lnTo>
                  <a:pt x="1240972" y="3141069"/>
                </a:lnTo>
                <a:lnTo>
                  <a:pt x="0" y="3141069"/>
                </a:lnTo>
                <a:lnTo>
                  <a:pt x="0" y="3063782"/>
                </a:lnTo>
                <a:lnTo>
                  <a:pt x="1240972" y="3063782"/>
                </a:lnTo>
                <a:lnTo>
                  <a:pt x="1240972" y="2942953"/>
                </a:lnTo>
                <a:lnTo>
                  <a:pt x="343464" y="2942953"/>
                </a:lnTo>
                <a:lnTo>
                  <a:pt x="343464" y="2865666"/>
                </a:lnTo>
                <a:lnTo>
                  <a:pt x="1240972" y="2865666"/>
                </a:lnTo>
                <a:lnTo>
                  <a:pt x="1240972" y="2770414"/>
                </a:lnTo>
                <a:lnTo>
                  <a:pt x="2020709" y="2770414"/>
                </a:lnTo>
                <a:lnTo>
                  <a:pt x="2020709" y="2705099"/>
                </a:lnTo>
                <a:lnTo>
                  <a:pt x="1240972" y="2705099"/>
                </a:lnTo>
                <a:lnTo>
                  <a:pt x="1240972" y="2453364"/>
                </a:lnTo>
                <a:lnTo>
                  <a:pt x="2113162" y="2453364"/>
                </a:lnTo>
                <a:lnTo>
                  <a:pt x="2113162" y="2261777"/>
                </a:lnTo>
                <a:lnTo>
                  <a:pt x="1240972" y="2261777"/>
                </a:lnTo>
                <a:lnTo>
                  <a:pt x="1240972" y="2065018"/>
                </a:lnTo>
                <a:lnTo>
                  <a:pt x="544605" y="2065018"/>
                </a:lnTo>
                <a:lnTo>
                  <a:pt x="544605" y="1999703"/>
                </a:lnTo>
                <a:lnTo>
                  <a:pt x="1240972" y="1999703"/>
                </a:lnTo>
                <a:lnTo>
                  <a:pt x="1240972" y="1794507"/>
                </a:lnTo>
                <a:lnTo>
                  <a:pt x="2587402" y="1794507"/>
                </a:lnTo>
                <a:lnTo>
                  <a:pt x="2587402" y="1717220"/>
                </a:lnTo>
                <a:lnTo>
                  <a:pt x="1240972" y="1717220"/>
                </a:lnTo>
                <a:lnTo>
                  <a:pt x="1240972" y="1582782"/>
                </a:lnTo>
                <a:lnTo>
                  <a:pt x="191589" y="1582782"/>
                </a:lnTo>
                <a:lnTo>
                  <a:pt x="191589" y="1391193"/>
                </a:lnTo>
                <a:lnTo>
                  <a:pt x="1240972" y="1391193"/>
                </a:lnTo>
                <a:lnTo>
                  <a:pt x="1240972" y="1256756"/>
                </a:lnTo>
                <a:lnTo>
                  <a:pt x="2981203" y="1256756"/>
                </a:lnTo>
                <a:lnTo>
                  <a:pt x="2981203" y="1179469"/>
                </a:lnTo>
                <a:lnTo>
                  <a:pt x="1240972" y="1179469"/>
                </a:lnTo>
                <a:lnTo>
                  <a:pt x="1240972" y="1024346"/>
                </a:lnTo>
                <a:lnTo>
                  <a:pt x="2051188" y="1024346"/>
                </a:lnTo>
                <a:lnTo>
                  <a:pt x="2051188" y="828402"/>
                </a:lnTo>
                <a:lnTo>
                  <a:pt x="1240972" y="828402"/>
                </a:lnTo>
                <a:lnTo>
                  <a:pt x="1240972" y="695597"/>
                </a:lnTo>
                <a:lnTo>
                  <a:pt x="579440" y="695597"/>
                </a:lnTo>
                <a:lnTo>
                  <a:pt x="579440" y="504009"/>
                </a:lnTo>
                <a:lnTo>
                  <a:pt x="1240972" y="504009"/>
                </a:lnTo>
                <a:lnTo>
                  <a:pt x="1240972" y="447943"/>
                </a:lnTo>
                <a:lnTo>
                  <a:pt x="977276" y="447943"/>
                </a:lnTo>
                <a:lnTo>
                  <a:pt x="977276" y="370656"/>
                </a:lnTo>
                <a:lnTo>
                  <a:pt x="1240972" y="370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6384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7F98B0-1969-4B0D-B39C-719F77064B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A0175121-4C90-40A9-B147-E4149E5190AE}"/>
              </a:ext>
            </a:extLst>
          </p:cNvPr>
          <p:cNvSpPr/>
          <p:nvPr userDrawn="1"/>
        </p:nvSpPr>
        <p:spPr>
          <a:xfrm>
            <a:off x="8301789" y="-866274"/>
            <a:ext cx="4066673" cy="4066673"/>
          </a:xfrm>
          <a:prstGeom prst="arc">
            <a:avLst>
              <a:gd name="adj1" fmla="val 1409913"/>
              <a:gd name="adj2" fmla="val 12880072"/>
            </a:avLst>
          </a:prstGeom>
          <a:ln w="19050">
            <a:solidFill>
              <a:schemeClr val="bg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61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9454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931360-7E41-4248-8AEF-AC858AB643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9000">
                <a:schemeClr val="accent1">
                  <a:lumMod val="5000"/>
                  <a:lumOff val="95000"/>
                  <a:alpha val="0"/>
                </a:schemeClr>
              </a:gs>
              <a:gs pos="66000">
                <a:schemeClr val="accent1">
                  <a:alpha val="58000"/>
                </a:schemeClr>
              </a:gs>
              <a:gs pos="80000">
                <a:schemeClr val="accent1">
                  <a:alpha val="61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02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339509"/>
            <a:ext cx="12192000" cy="79260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16250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0E8D5F8-DCBB-4697-978C-9F18383C891F}"/>
              </a:ext>
            </a:extLst>
          </p:cNvPr>
          <p:cNvSpPr/>
          <p:nvPr userDrawn="1"/>
        </p:nvSpPr>
        <p:spPr>
          <a:xfrm>
            <a:off x="0" y="161317"/>
            <a:ext cx="11191164" cy="1026038"/>
          </a:xfrm>
          <a:custGeom>
            <a:avLst/>
            <a:gdLst>
              <a:gd name="connsiteX0" fmla="*/ 0 w 11191164"/>
              <a:gd name="connsiteY0" fmla="*/ 0 h 1026038"/>
              <a:gd name="connsiteX1" fmla="*/ 10678145 w 11191164"/>
              <a:gd name="connsiteY1" fmla="*/ 0 h 1026038"/>
              <a:gd name="connsiteX2" fmla="*/ 11191164 w 11191164"/>
              <a:gd name="connsiteY2" fmla="*/ 513019 h 1026038"/>
              <a:gd name="connsiteX3" fmla="*/ 10678145 w 11191164"/>
              <a:gd name="connsiteY3" fmla="*/ 1026038 h 1026038"/>
              <a:gd name="connsiteX4" fmla="*/ 0 w 11191164"/>
              <a:gd name="connsiteY4" fmla="*/ 1026038 h 102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1164" h="1026038">
                <a:moveTo>
                  <a:pt x="0" y="0"/>
                </a:moveTo>
                <a:lnTo>
                  <a:pt x="10678145" y="0"/>
                </a:lnTo>
                <a:cubicBezTo>
                  <a:pt x="10961478" y="0"/>
                  <a:pt x="11191164" y="229686"/>
                  <a:pt x="11191164" y="513019"/>
                </a:cubicBezTo>
                <a:cubicBezTo>
                  <a:pt x="11191164" y="796352"/>
                  <a:pt x="10961478" y="1026038"/>
                  <a:pt x="10678145" y="1026038"/>
                </a:cubicBezTo>
                <a:lnTo>
                  <a:pt x="0" y="102603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20734" y="339509"/>
            <a:ext cx="977599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FC942A5-2D0D-4483-A217-3F3729323734}"/>
              </a:ext>
            </a:extLst>
          </p:cNvPr>
          <p:cNvSpPr/>
          <p:nvPr userDrawn="1"/>
        </p:nvSpPr>
        <p:spPr>
          <a:xfrm>
            <a:off x="0" y="161317"/>
            <a:ext cx="1668083" cy="1026038"/>
          </a:xfrm>
          <a:custGeom>
            <a:avLst/>
            <a:gdLst>
              <a:gd name="connsiteX0" fmla="*/ 5086770 w 5086770"/>
              <a:gd name="connsiteY0" fmla="*/ 1174706 h 3128874"/>
              <a:gd name="connsiteX1" fmla="*/ 5086770 w 5086770"/>
              <a:gd name="connsiteY1" fmla="*/ 1184663 h 3128874"/>
              <a:gd name="connsiteX2" fmla="*/ 5079830 w 5086770"/>
              <a:gd name="connsiteY2" fmla="*/ 1185820 h 3128874"/>
              <a:gd name="connsiteX3" fmla="*/ 5078289 w 5086770"/>
              <a:gd name="connsiteY3" fmla="*/ 1182737 h 3128874"/>
              <a:gd name="connsiteX4" fmla="*/ 5078289 w 5086770"/>
              <a:gd name="connsiteY4" fmla="*/ 1179654 h 3128874"/>
              <a:gd name="connsiteX5" fmla="*/ 1690658 w 5086770"/>
              <a:gd name="connsiteY5" fmla="*/ 810655 h 3128874"/>
              <a:gd name="connsiteX6" fmla="*/ 1349061 w 5086770"/>
              <a:gd name="connsiteY6" fmla="*/ 1934928 h 3128874"/>
              <a:gd name="connsiteX7" fmla="*/ 2035854 w 5086770"/>
              <a:gd name="connsiteY7" fmla="*/ 1934928 h 3128874"/>
              <a:gd name="connsiteX8" fmla="*/ 3765314 w 5086770"/>
              <a:gd name="connsiteY8" fmla="*/ 0 h 3128874"/>
              <a:gd name="connsiteX9" fmla="*/ 4465138 w 5086770"/>
              <a:gd name="connsiteY9" fmla="*/ 0 h 3128874"/>
              <a:gd name="connsiteX10" fmla="*/ 4675955 w 5086770"/>
              <a:gd name="connsiteY10" fmla="*/ 0 h 3128874"/>
              <a:gd name="connsiteX11" fmla="*/ 4659036 w 5086770"/>
              <a:gd name="connsiteY11" fmla="*/ 34412 h 3128874"/>
              <a:gd name="connsiteX12" fmla="*/ 4651327 w 5086770"/>
              <a:gd name="connsiteY12" fmla="*/ 45203 h 3128874"/>
              <a:gd name="connsiteX13" fmla="*/ 4648245 w 5086770"/>
              <a:gd name="connsiteY13" fmla="*/ 51368 h 3128874"/>
              <a:gd name="connsiteX14" fmla="*/ 4483319 w 5086770"/>
              <a:gd name="connsiteY14" fmla="*/ 361184 h 3128874"/>
              <a:gd name="connsiteX15" fmla="*/ 4480236 w 5086770"/>
              <a:gd name="connsiteY15" fmla="*/ 373515 h 3128874"/>
              <a:gd name="connsiteX16" fmla="*/ 4474071 w 5086770"/>
              <a:gd name="connsiteY16" fmla="*/ 398176 h 3128874"/>
              <a:gd name="connsiteX17" fmla="*/ 4450950 w 5086770"/>
              <a:gd name="connsiteY17" fmla="*/ 498367 h 3128874"/>
              <a:gd name="connsiteX18" fmla="*/ 4440161 w 5086770"/>
              <a:gd name="connsiteY18" fmla="*/ 527652 h 3128874"/>
              <a:gd name="connsiteX19" fmla="*/ 4441700 w 5086770"/>
              <a:gd name="connsiteY19" fmla="*/ 539983 h 3128874"/>
              <a:gd name="connsiteX20" fmla="*/ 4437078 w 5086770"/>
              <a:gd name="connsiteY20" fmla="*/ 561562 h 3128874"/>
              <a:gd name="connsiteX21" fmla="*/ 4433995 w 5086770"/>
              <a:gd name="connsiteY21" fmla="*/ 576976 h 3128874"/>
              <a:gd name="connsiteX22" fmla="*/ 4433994 w 5086770"/>
              <a:gd name="connsiteY22" fmla="*/ 578519 h 3128874"/>
              <a:gd name="connsiteX23" fmla="*/ 4413956 w 5086770"/>
              <a:gd name="connsiteY23" fmla="*/ 797393 h 3128874"/>
              <a:gd name="connsiteX24" fmla="*/ 4438619 w 5086770"/>
              <a:gd name="connsiteY24" fmla="*/ 996230 h 3128874"/>
              <a:gd name="connsiteX25" fmla="*/ 4433995 w 5086770"/>
              <a:gd name="connsiteY25" fmla="*/ 1016268 h 3128874"/>
              <a:gd name="connsiteX26" fmla="*/ 4435536 w 5086770"/>
              <a:gd name="connsiteY26" fmla="*/ 1025517 h 3128874"/>
              <a:gd name="connsiteX27" fmla="*/ 4437078 w 5086770"/>
              <a:gd name="connsiteY27" fmla="*/ 1027057 h 3128874"/>
              <a:gd name="connsiteX28" fmla="*/ 4432452 w 5086770"/>
              <a:gd name="connsiteY28" fmla="*/ 1048636 h 3128874"/>
              <a:gd name="connsiteX29" fmla="*/ 4413956 w 5086770"/>
              <a:gd name="connsiteY29" fmla="*/ 1085630 h 3128874"/>
              <a:gd name="connsiteX30" fmla="*/ 4196623 w 5086770"/>
              <a:gd name="connsiteY30" fmla="*/ 1389280 h 3128874"/>
              <a:gd name="connsiteX31" fmla="*/ 4085645 w 5086770"/>
              <a:gd name="connsiteY31" fmla="*/ 1597365 h 3128874"/>
              <a:gd name="connsiteX32" fmla="*/ 4216661 w 5086770"/>
              <a:gd name="connsiteY32" fmla="*/ 1697556 h 3128874"/>
              <a:gd name="connsiteX33" fmla="*/ 4250571 w 5086770"/>
              <a:gd name="connsiteY33" fmla="*/ 1811617 h 3128874"/>
              <a:gd name="connsiteX34" fmla="*/ 4173502 w 5086770"/>
              <a:gd name="connsiteY34" fmla="*/ 1888685 h 3128874"/>
              <a:gd name="connsiteX35" fmla="*/ 4213578 w 5086770"/>
              <a:gd name="connsiteY35" fmla="*/ 2022784 h 3128874"/>
              <a:gd name="connsiteX36" fmla="*/ 4347678 w 5086770"/>
              <a:gd name="connsiteY36" fmla="*/ 2090605 h 3128874"/>
              <a:gd name="connsiteX37" fmla="*/ 4233616 w 5086770"/>
              <a:gd name="connsiteY37" fmla="*/ 2138388 h 3128874"/>
              <a:gd name="connsiteX38" fmla="*/ 4227451 w 5086770"/>
              <a:gd name="connsiteY38" fmla="*/ 2258616 h 3128874"/>
              <a:gd name="connsiteX39" fmla="*/ 4350761 w 5086770"/>
              <a:gd name="connsiteY39" fmla="*/ 2320270 h 3128874"/>
              <a:gd name="connsiteX40" fmla="*/ 4333805 w 5086770"/>
              <a:gd name="connsiteY40" fmla="*/ 2462077 h 3128874"/>
              <a:gd name="connsiteX41" fmla="*/ 4467905 w 5086770"/>
              <a:gd name="connsiteY41" fmla="*/ 2719486 h 3128874"/>
              <a:gd name="connsiteX42" fmla="*/ 4800655 w 5086770"/>
              <a:gd name="connsiteY42" fmla="*/ 2748491 h 3128874"/>
              <a:gd name="connsiteX43" fmla="*/ 4838191 w 5086770"/>
              <a:gd name="connsiteY43" fmla="*/ 2744074 h 3128874"/>
              <a:gd name="connsiteX44" fmla="*/ 4863823 w 5086770"/>
              <a:gd name="connsiteY44" fmla="*/ 2765476 h 3128874"/>
              <a:gd name="connsiteX45" fmla="*/ 4934321 w 5086770"/>
              <a:gd name="connsiteY45" fmla="*/ 2911083 h 3128874"/>
              <a:gd name="connsiteX46" fmla="*/ 4964162 w 5086770"/>
              <a:gd name="connsiteY46" fmla="*/ 3074402 h 3128874"/>
              <a:gd name="connsiteX47" fmla="*/ 4967647 w 5086770"/>
              <a:gd name="connsiteY47" fmla="*/ 3128874 h 3128874"/>
              <a:gd name="connsiteX48" fmla="*/ 4465138 w 5086770"/>
              <a:gd name="connsiteY48" fmla="*/ 3128874 h 3128874"/>
              <a:gd name="connsiteX49" fmla="*/ 4465138 w 5086770"/>
              <a:gd name="connsiteY49" fmla="*/ 3127460 h 3128874"/>
              <a:gd name="connsiteX50" fmla="*/ 3765314 w 5086770"/>
              <a:gd name="connsiteY50" fmla="*/ 3127460 h 3128874"/>
              <a:gd name="connsiteX51" fmla="*/ 1175459 w 5086770"/>
              <a:gd name="connsiteY51" fmla="*/ 0 h 3128874"/>
              <a:gd name="connsiteX52" fmla="*/ 2229594 w 5086770"/>
              <a:gd name="connsiteY52" fmla="*/ 0 h 3128874"/>
              <a:gd name="connsiteX53" fmla="*/ 3404781 w 5086770"/>
              <a:gd name="connsiteY53" fmla="*/ 3127460 h 3128874"/>
              <a:gd name="connsiteX54" fmla="*/ 2392789 w 5086770"/>
              <a:gd name="connsiteY54" fmla="*/ 3127460 h 3128874"/>
              <a:gd name="connsiteX55" fmla="*/ 2236317 w 5086770"/>
              <a:gd name="connsiteY55" fmla="*/ 2611186 h 3128874"/>
              <a:gd name="connsiteX56" fmla="*/ 1139165 w 5086770"/>
              <a:gd name="connsiteY56" fmla="*/ 2611186 h 3128874"/>
              <a:gd name="connsiteX57" fmla="*/ 986721 w 5086770"/>
              <a:gd name="connsiteY57" fmla="*/ 3127460 h 3128874"/>
              <a:gd name="connsiteX58" fmla="*/ 0 w 5086770"/>
              <a:gd name="connsiteY58" fmla="*/ 3127460 h 3128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086770" h="3128874">
                <a:moveTo>
                  <a:pt x="5086770" y="1174706"/>
                </a:moveTo>
                <a:lnTo>
                  <a:pt x="5086770" y="1184663"/>
                </a:lnTo>
                <a:lnTo>
                  <a:pt x="5079830" y="1185820"/>
                </a:lnTo>
                <a:cubicBezTo>
                  <a:pt x="5079829" y="1184277"/>
                  <a:pt x="5078289" y="1184277"/>
                  <a:pt x="5078289" y="1182737"/>
                </a:cubicBezTo>
                <a:lnTo>
                  <a:pt x="5078289" y="1179654"/>
                </a:lnTo>
                <a:close/>
                <a:moveTo>
                  <a:pt x="1690658" y="810655"/>
                </a:moveTo>
                <a:lnTo>
                  <a:pt x="1349061" y="1934928"/>
                </a:lnTo>
                <a:lnTo>
                  <a:pt x="2035854" y="1934928"/>
                </a:lnTo>
                <a:close/>
                <a:moveTo>
                  <a:pt x="3765314" y="0"/>
                </a:moveTo>
                <a:lnTo>
                  <a:pt x="4465138" y="0"/>
                </a:lnTo>
                <a:lnTo>
                  <a:pt x="4675955" y="0"/>
                </a:lnTo>
                <a:lnTo>
                  <a:pt x="4659036" y="34412"/>
                </a:lnTo>
                <a:cubicBezTo>
                  <a:pt x="4655952" y="37496"/>
                  <a:pt x="4652870" y="40578"/>
                  <a:pt x="4651327" y="45203"/>
                </a:cubicBezTo>
                <a:cubicBezTo>
                  <a:pt x="4649787" y="48285"/>
                  <a:pt x="4649788" y="49827"/>
                  <a:pt x="4648245" y="51368"/>
                </a:cubicBezTo>
                <a:cubicBezTo>
                  <a:pt x="4632831" y="72947"/>
                  <a:pt x="4528018" y="224002"/>
                  <a:pt x="4483319" y="361184"/>
                </a:cubicBezTo>
                <a:cubicBezTo>
                  <a:pt x="4481777" y="365808"/>
                  <a:pt x="4480236" y="368891"/>
                  <a:pt x="4480236" y="373515"/>
                </a:cubicBezTo>
                <a:cubicBezTo>
                  <a:pt x="4478694" y="381223"/>
                  <a:pt x="4475612" y="390471"/>
                  <a:pt x="4474071" y="398176"/>
                </a:cubicBezTo>
                <a:cubicBezTo>
                  <a:pt x="4466362" y="432087"/>
                  <a:pt x="4458657" y="465997"/>
                  <a:pt x="4450950" y="498367"/>
                </a:cubicBezTo>
                <a:cubicBezTo>
                  <a:pt x="4444783" y="506073"/>
                  <a:pt x="4440160" y="516863"/>
                  <a:pt x="4440161" y="527652"/>
                </a:cubicBezTo>
                <a:cubicBezTo>
                  <a:pt x="4440160" y="532277"/>
                  <a:pt x="4440160" y="535360"/>
                  <a:pt x="4441700" y="539983"/>
                </a:cubicBezTo>
                <a:cubicBezTo>
                  <a:pt x="4440161" y="547691"/>
                  <a:pt x="4438618" y="555397"/>
                  <a:pt x="4437078" y="561562"/>
                </a:cubicBezTo>
                <a:cubicBezTo>
                  <a:pt x="4435535" y="566187"/>
                  <a:pt x="4433995" y="570810"/>
                  <a:pt x="4433995" y="576976"/>
                </a:cubicBezTo>
                <a:cubicBezTo>
                  <a:pt x="4433995" y="576976"/>
                  <a:pt x="4433994" y="578519"/>
                  <a:pt x="4433994" y="578519"/>
                </a:cubicBezTo>
                <a:cubicBezTo>
                  <a:pt x="4417039" y="674083"/>
                  <a:pt x="4407790" y="755776"/>
                  <a:pt x="4413956" y="797393"/>
                </a:cubicBezTo>
                <a:cubicBezTo>
                  <a:pt x="4421664" y="846717"/>
                  <a:pt x="4440160" y="929951"/>
                  <a:pt x="4438619" y="996230"/>
                </a:cubicBezTo>
                <a:cubicBezTo>
                  <a:pt x="4435535" y="1002395"/>
                  <a:pt x="4433995" y="1008560"/>
                  <a:pt x="4433995" y="1016268"/>
                </a:cubicBezTo>
                <a:cubicBezTo>
                  <a:pt x="4433995" y="1019351"/>
                  <a:pt x="4435536" y="1022434"/>
                  <a:pt x="4435536" y="1025517"/>
                </a:cubicBezTo>
                <a:cubicBezTo>
                  <a:pt x="4435536" y="1025517"/>
                  <a:pt x="4435535" y="1027057"/>
                  <a:pt x="4437078" y="1027057"/>
                </a:cubicBezTo>
                <a:cubicBezTo>
                  <a:pt x="4435536" y="1034764"/>
                  <a:pt x="4433994" y="1042471"/>
                  <a:pt x="4432452" y="1048636"/>
                </a:cubicBezTo>
                <a:lnTo>
                  <a:pt x="4413956" y="1085630"/>
                </a:lnTo>
                <a:cubicBezTo>
                  <a:pt x="4369257" y="1164240"/>
                  <a:pt x="4258278" y="1339957"/>
                  <a:pt x="4196623" y="1389280"/>
                </a:cubicBezTo>
                <a:cubicBezTo>
                  <a:pt x="4128802" y="1441687"/>
                  <a:pt x="4062523" y="1538793"/>
                  <a:pt x="4085645" y="1597365"/>
                </a:cubicBezTo>
                <a:cubicBezTo>
                  <a:pt x="4119555" y="1660562"/>
                  <a:pt x="4181210" y="1688307"/>
                  <a:pt x="4216661" y="1697556"/>
                </a:cubicBezTo>
                <a:cubicBezTo>
                  <a:pt x="4252112" y="1706804"/>
                  <a:pt x="4275233" y="1779247"/>
                  <a:pt x="4250571" y="1811617"/>
                </a:cubicBezTo>
                <a:cubicBezTo>
                  <a:pt x="4225909" y="1843985"/>
                  <a:pt x="4187375" y="1853233"/>
                  <a:pt x="4173502" y="1888685"/>
                </a:cubicBezTo>
                <a:cubicBezTo>
                  <a:pt x="4159630" y="1924137"/>
                  <a:pt x="4153465" y="1998123"/>
                  <a:pt x="4213578" y="2022784"/>
                </a:cubicBezTo>
                <a:cubicBezTo>
                  <a:pt x="4259818" y="2041281"/>
                  <a:pt x="4349219" y="2081356"/>
                  <a:pt x="4347678" y="2090605"/>
                </a:cubicBezTo>
                <a:cubicBezTo>
                  <a:pt x="4346136" y="2099853"/>
                  <a:pt x="4250570" y="2107561"/>
                  <a:pt x="4233616" y="2138388"/>
                </a:cubicBezTo>
                <a:cubicBezTo>
                  <a:pt x="4216660" y="2169216"/>
                  <a:pt x="4204330" y="2220080"/>
                  <a:pt x="4227451" y="2258616"/>
                </a:cubicBezTo>
                <a:cubicBezTo>
                  <a:pt x="4250571" y="2297149"/>
                  <a:pt x="4332264" y="2292526"/>
                  <a:pt x="4350761" y="2320270"/>
                </a:cubicBezTo>
                <a:cubicBezTo>
                  <a:pt x="4381588" y="2371135"/>
                  <a:pt x="4358466" y="2378843"/>
                  <a:pt x="4333805" y="2462077"/>
                </a:cubicBezTo>
                <a:cubicBezTo>
                  <a:pt x="4306060" y="2551476"/>
                  <a:pt x="4302977" y="2650125"/>
                  <a:pt x="4467905" y="2719486"/>
                </a:cubicBezTo>
                <a:cubicBezTo>
                  <a:pt x="4562314" y="2758983"/>
                  <a:pt x="4694054" y="2758743"/>
                  <a:pt x="4800655" y="2748491"/>
                </a:cubicBezTo>
                <a:lnTo>
                  <a:pt x="4838191" y="2744074"/>
                </a:lnTo>
                <a:lnTo>
                  <a:pt x="4863823" y="2765476"/>
                </a:lnTo>
                <a:cubicBezTo>
                  <a:pt x="4895578" y="2799449"/>
                  <a:pt x="4917344" y="2847230"/>
                  <a:pt x="4934321" y="2911083"/>
                </a:cubicBezTo>
                <a:cubicBezTo>
                  <a:pt x="4945640" y="2953651"/>
                  <a:pt x="4957371" y="3013267"/>
                  <a:pt x="4964162" y="3074402"/>
                </a:cubicBezTo>
                <a:lnTo>
                  <a:pt x="4967647" y="3128874"/>
                </a:lnTo>
                <a:lnTo>
                  <a:pt x="4465138" y="3128874"/>
                </a:lnTo>
                <a:lnTo>
                  <a:pt x="4465138" y="3127460"/>
                </a:lnTo>
                <a:lnTo>
                  <a:pt x="3765314" y="3127460"/>
                </a:lnTo>
                <a:close/>
                <a:moveTo>
                  <a:pt x="1175459" y="0"/>
                </a:moveTo>
                <a:lnTo>
                  <a:pt x="2229594" y="0"/>
                </a:lnTo>
                <a:lnTo>
                  <a:pt x="3404781" y="3127460"/>
                </a:lnTo>
                <a:lnTo>
                  <a:pt x="2392789" y="3127460"/>
                </a:lnTo>
                <a:lnTo>
                  <a:pt x="2236317" y="2611186"/>
                </a:lnTo>
                <a:lnTo>
                  <a:pt x="1139165" y="2611186"/>
                </a:lnTo>
                <a:lnTo>
                  <a:pt x="986721" y="3127460"/>
                </a:lnTo>
                <a:lnTo>
                  <a:pt x="0" y="31274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01515AE-4193-4204-AAE3-28BCF655ED34}"/>
              </a:ext>
            </a:extLst>
          </p:cNvPr>
          <p:cNvSpPr/>
          <p:nvPr userDrawn="1"/>
        </p:nvSpPr>
        <p:spPr>
          <a:xfrm>
            <a:off x="11288971" y="161317"/>
            <a:ext cx="903029" cy="1026038"/>
          </a:xfrm>
          <a:custGeom>
            <a:avLst/>
            <a:gdLst>
              <a:gd name="connsiteX0" fmla="*/ 513019 w 903029"/>
              <a:gd name="connsiteY0" fmla="*/ 0 h 1026038"/>
              <a:gd name="connsiteX1" fmla="*/ 903029 w 903029"/>
              <a:gd name="connsiteY1" fmla="*/ 0 h 1026038"/>
              <a:gd name="connsiteX2" fmla="*/ 903029 w 903029"/>
              <a:gd name="connsiteY2" fmla="*/ 1026038 h 1026038"/>
              <a:gd name="connsiteX3" fmla="*/ 513019 w 903029"/>
              <a:gd name="connsiteY3" fmla="*/ 1026038 h 1026038"/>
              <a:gd name="connsiteX4" fmla="*/ 0 w 903029"/>
              <a:gd name="connsiteY4" fmla="*/ 513019 h 1026038"/>
              <a:gd name="connsiteX5" fmla="*/ 513019 w 903029"/>
              <a:gd name="connsiteY5" fmla="*/ 0 h 102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3029" h="1026038">
                <a:moveTo>
                  <a:pt x="513019" y="0"/>
                </a:moveTo>
                <a:lnTo>
                  <a:pt x="903029" y="0"/>
                </a:lnTo>
                <a:lnTo>
                  <a:pt x="903029" y="1026038"/>
                </a:lnTo>
                <a:lnTo>
                  <a:pt x="513019" y="1026038"/>
                </a:lnTo>
                <a:cubicBezTo>
                  <a:pt x="229686" y="1026038"/>
                  <a:pt x="0" y="796352"/>
                  <a:pt x="0" y="513019"/>
                </a:cubicBezTo>
                <a:cubicBezTo>
                  <a:pt x="0" y="229686"/>
                  <a:pt x="229686" y="0"/>
                  <a:pt x="51301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6BEAFC25-821F-477D-B4DA-EF0E26AE08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Sent to Back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2C30C39C-AAA9-4761-B982-E964F936EA3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032695" y="1988366"/>
            <a:ext cx="2444297" cy="244429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noFill/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Bring to Front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2218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9" r:id="rId2"/>
    <p:sldLayoutId id="2147483736" r:id="rId3"/>
    <p:sldLayoutId id="2147483740" r:id="rId4"/>
    <p:sldLayoutId id="2147483741" r:id="rId5"/>
    <p:sldLayoutId id="2147483742" r:id="rId6"/>
    <p:sldLayoutId id="2147483738" r:id="rId7"/>
    <p:sldLayoutId id="2147483743" r:id="rId8"/>
    <p:sldLayoutId id="2147483745" r:id="rId9"/>
    <p:sldLayoutId id="2147483747" r:id="rId10"/>
    <p:sldLayoutId id="2147483746" r:id="rId11"/>
    <p:sldLayoutId id="2147483744" r:id="rId1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65" r:id="rId2"/>
    <p:sldLayoutId id="2147483766" r:id="rId3"/>
    <p:sldLayoutId id="2147483767" r:id="rId4"/>
    <p:sldLayoutId id="2147483768" r:id="rId5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t.lt/lt/praneskite-apie-korupcija/palikite-pranesima-cia/#turinys" TargetMode="External"/><Relationship Id="rId2" Type="http://schemas.openxmlformats.org/officeDocument/2006/relationships/hyperlink" Target="mailto:pranesk@stt.lt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1620" y="1722120"/>
            <a:ext cx="911352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REKOMENDACIJOS</a:t>
            </a:r>
            <a:br>
              <a:rPr lang="lt-LT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DĖL DARBUOTOJŲ ELGESIO IR VEIKSMŲ KYŠIO SIŪLYMO AR </a:t>
            </a:r>
          </a:p>
          <a:p>
            <a:pPr algn="ctr"/>
            <a:r>
              <a:rPr lang="lt-LT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DAVIMO ATVEJU</a:t>
            </a:r>
          </a:p>
        </p:txBody>
      </p:sp>
    </p:spTree>
    <p:extLst>
      <p:ext uri="{BB962C8B-B14F-4D97-AF65-F5344CB8AC3E}">
        <p14:creationId xmlns:p14="http://schemas.microsoft.com/office/powerpoint/2010/main" val="1283245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247329" y="621449"/>
            <a:ext cx="11573197" cy="724247"/>
          </a:xfrm>
          <a:prstGeom prst="rect">
            <a:avLst/>
          </a:prstGeom>
        </p:spPr>
        <p:txBody>
          <a:bodyPr>
            <a:no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t-LT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DARBUOTOJO VEIKSMAI GAVUS PASIŪLYMĄ PRIIMTI KYŠĮ UŽ TARNYBINIŲ PAREIGŲ ATLIKIMĄ AR NEATLIKIMĄ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3C1945F9-EC1A-4DC6-94BC-B32747B005FE}"/>
              </a:ext>
            </a:extLst>
          </p:cNvPr>
          <p:cNvSpPr/>
          <p:nvPr/>
        </p:nvSpPr>
        <p:spPr>
          <a:xfrm>
            <a:off x="991460" y="1770566"/>
            <a:ext cx="2152726" cy="4284724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1525DC-8BA7-4018-90E4-2BDCE54D14CE}"/>
              </a:ext>
            </a:extLst>
          </p:cNvPr>
          <p:cNvSpPr txBox="1"/>
          <p:nvPr/>
        </p:nvSpPr>
        <p:spPr>
          <a:xfrm>
            <a:off x="1206500" y="3607713"/>
            <a:ext cx="170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b="1" dirty="0"/>
              <a:t>Nepriimti kyšio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DF92240F-9426-4459-961B-946E9397F0BD}"/>
              </a:ext>
            </a:extLst>
          </p:cNvPr>
          <p:cNvSpPr/>
          <p:nvPr/>
        </p:nvSpPr>
        <p:spPr>
          <a:xfrm>
            <a:off x="991460" y="1950834"/>
            <a:ext cx="1478459" cy="864096"/>
          </a:xfrm>
          <a:prstGeom prst="rightArrow">
            <a:avLst>
              <a:gd name="adj1" fmla="val 65118"/>
              <a:gd name="adj2" fmla="val 8362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40333B-F156-427B-AAF1-944EE4E4CA42}"/>
              </a:ext>
            </a:extLst>
          </p:cNvPr>
          <p:cNvSpPr txBox="1"/>
          <p:nvPr/>
        </p:nvSpPr>
        <p:spPr>
          <a:xfrm>
            <a:off x="1324822" y="212750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Rounded Rectangle 64">
            <a:extLst>
              <a:ext uri="{FF2B5EF4-FFF2-40B4-BE49-F238E27FC236}">
                <a16:creationId xmlns:a16="http://schemas.microsoft.com/office/drawing/2014/main" id="{E89F2E82-E7EE-4C9E-8597-98FAD43633DD}"/>
              </a:ext>
            </a:extLst>
          </p:cNvPr>
          <p:cNvSpPr/>
          <p:nvPr/>
        </p:nvSpPr>
        <p:spPr>
          <a:xfrm>
            <a:off x="3671929" y="1764513"/>
            <a:ext cx="2152726" cy="4284724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2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12232A-A513-4EDD-8F67-EE885CFE5C78}"/>
              </a:ext>
            </a:extLst>
          </p:cNvPr>
          <p:cNvSpPr txBox="1"/>
          <p:nvPr/>
        </p:nvSpPr>
        <p:spPr>
          <a:xfrm>
            <a:off x="3985350" y="3607713"/>
            <a:ext cx="158403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b="1" dirty="0"/>
              <a:t>Padaryti įrašą </a:t>
            </a:r>
            <a:r>
              <a:rPr lang="lt-LT" sz="1400" dirty="0"/>
              <a:t>(esant galimybei</a:t>
            </a:r>
            <a:r>
              <a:rPr lang="lt-LT" sz="1600" dirty="0"/>
              <a:t>)</a:t>
            </a:r>
            <a:endParaRPr lang="en-US" sz="1600" dirty="0"/>
          </a:p>
          <a:p>
            <a:endParaRPr lang="lt-LT" sz="1600" b="1" dirty="0"/>
          </a:p>
          <a:p>
            <a:r>
              <a:rPr lang="lt-LT" sz="1600" b="1" dirty="0"/>
              <a:t>Pareikšti</a:t>
            </a:r>
            <a:r>
              <a:rPr lang="lt-LT" sz="1400" dirty="0"/>
              <a:t>, kad netoleruoja jokių nepagrįstų atlygių ir dovanų</a:t>
            </a: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Right Arrow 66">
            <a:extLst>
              <a:ext uri="{FF2B5EF4-FFF2-40B4-BE49-F238E27FC236}">
                <a16:creationId xmlns:a16="http://schemas.microsoft.com/office/drawing/2014/main" id="{1AFC4C71-6016-4497-B259-A0F52845B0DF}"/>
              </a:ext>
            </a:extLst>
          </p:cNvPr>
          <p:cNvSpPr/>
          <p:nvPr/>
        </p:nvSpPr>
        <p:spPr>
          <a:xfrm>
            <a:off x="3671929" y="1950834"/>
            <a:ext cx="1478459" cy="864096"/>
          </a:xfrm>
          <a:prstGeom prst="rightArrow">
            <a:avLst>
              <a:gd name="adj1" fmla="val 65118"/>
              <a:gd name="adj2" fmla="val 8461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7BBAD1-7EBC-4E45-AE20-2B920F2D7751}"/>
              </a:ext>
            </a:extLst>
          </p:cNvPr>
          <p:cNvSpPr txBox="1"/>
          <p:nvPr/>
        </p:nvSpPr>
        <p:spPr>
          <a:xfrm>
            <a:off x="3985351" y="212750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Rounded Rectangle 71">
            <a:extLst>
              <a:ext uri="{FF2B5EF4-FFF2-40B4-BE49-F238E27FC236}">
                <a16:creationId xmlns:a16="http://schemas.microsoft.com/office/drawing/2014/main" id="{7D0BCF7D-5706-4743-9547-30B7A843D0E5}"/>
              </a:ext>
            </a:extLst>
          </p:cNvPr>
          <p:cNvSpPr/>
          <p:nvPr/>
        </p:nvSpPr>
        <p:spPr>
          <a:xfrm>
            <a:off x="6352398" y="1770566"/>
            <a:ext cx="2152726" cy="4284724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3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09E6C8-FD57-43A4-B647-BE328D503B61}"/>
              </a:ext>
            </a:extLst>
          </p:cNvPr>
          <p:cNvSpPr txBox="1"/>
          <p:nvPr/>
        </p:nvSpPr>
        <p:spPr>
          <a:xfrm>
            <a:off x="6582682" y="3607712"/>
            <a:ext cx="173581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b="1" dirty="0"/>
              <a:t>Paaiškinti</a:t>
            </a:r>
            <a:r>
              <a:rPr lang="lt-LT" sz="1400" dirty="0"/>
              <a:t>,</a:t>
            </a:r>
            <a:r>
              <a:rPr lang="lt-LT" sz="1400" b="1" dirty="0"/>
              <a:t> </a:t>
            </a:r>
            <a:r>
              <a:rPr lang="lt-LT" sz="1400" dirty="0"/>
              <a:t>kad tokie veiksmai gali būti traktuojami kaip nusikalstami </a:t>
            </a:r>
          </a:p>
          <a:p>
            <a:endParaRPr lang="en-US" sz="1600" b="1" dirty="0"/>
          </a:p>
          <a:p>
            <a:r>
              <a:rPr lang="lt-LT" sz="1600" b="1" dirty="0"/>
              <a:t>Įspėti</a:t>
            </a:r>
            <a:r>
              <a:rPr lang="lt-LT" sz="1400" dirty="0"/>
              <a:t>, kad apie kyšio siūlymą bus pranešta ikiteisminio tyrimo įstaigai</a:t>
            </a:r>
          </a:p>
        </p:txBody>
      </p:sp>
      <p:sp>
        <p:nvSpPr>
          <p:cNvPr id="19" name="Right Arrow 73">
            <a:extLst>
              <a:ext uri="{FF2B5EF4-FFF2-40B4-BE49-F238E27FC236}">
                <a16:creationId xmlns:a16="http://schemas.microsoft.com/office/drawing/2014/main" id="{644BAD84-2B0F-440C-8BE1-D05D443EE5F4}"/>
              </a:ext>
            </a:extLst>
          </p:cNvPr>
          <p:cNvSpPr/>
          <p:nvPr/>
        </p:nvSpPr>
        <p:spPr>
          <a:xfrm>
            <a:off x="6352398" y="1950834"/>
            <a:ext cx="1478459" cy="864096"/>
          </a:xfrm>
          <a:prstGeom prst="rightArrow">
            <a:avLst>
              <a:gd name="adj1" fmla="val 65118"/>
              <a:gd name="adj2" fmla="val 8461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F56028-DB8B-44D7-9297-8EA3E4FD85D0}"/>
              </a:ext>
            </a:extLst>
          </p:cNvPr>
          <p:cNvSpPr txBox="1"/>
          <p:nvPr/>
        </p:nvSpPr>
        <p:spPr>
          <a:xfrm>
            <a:off x="6645880" y="212750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Rounded Rectangle 78">
            <a:extLst>
              <a:ext uri="{FF2B5EF4-FFF2-40B4-BE49-F238E27FC236}">
                <a16:creationId xmlns:a16="http://schemas.microsoft.com/office/drawing/2014/main" id="{676F6070-24AD-4D7E-802B-A6734E33582B}"/>
              </a:ext>
            </a:extLst>
          </p:cNvPr>
          <p:cNvSpPr/>
          <p:nvPr/>
        </p:nvSpPr>
        <p:spPr>
          <a:xfrm>
            <a:off x="9032868" y="1770566"/>
            <a:ext cx="2152726" cy="4284724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4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CB8D5E-060A-40FD-8A2F-450F2BDB9181}"/>
              </a:ext>
            </a:extLst>
          </p:cNvPr>
          <p:cNvSpPr txBox="1"/>
          <p:nvPr/>
        </p:nvSpPr>
        <p:spPr>
          <a:xfrm>
            <a:off x="9306408" y="3638202"/>
            <a:ext cx="164218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b="1" dirty="0"/>
              <a:t>Pranešti </a:t>
            </a:r>
            <a:r>
              <a:rPr lang="lt-LT" sz="1400" dirty="0"/>
              <a:t>ikiteisminio tyrimo įstaigai ir iki pareigūnų atvykimo elgtis pagal jų nurodymus</a:t>
            </a:r>
          </a:p>
        </p:txBody>
      </p:sp>
      <p:sp>
        <p:nvSpPr>
          <p:cNvPr id="25" name="Right Arrow 80">
            <a:extLst>
              <a:ext uri="{FF2B5EF4-FFF2-40B4-BE49-F238E27FC236}">
                <a16:creationId xmlns:a16="http://schemas.microsoft.com/office/drawing/2014/main" id="{73FD92FB-5EC6-4424-B0D6-95F27DFAE786}"/>
              </a:ext>
            </a:extLst>
          </p:cNvPr>
          <p:cNvSpPr/>
          <p:nvPr/>
        </p:nvSpPr>
        <p:spPr>
          <a:xfrm>
            <a:off x="9032868" y="1950834"/>
            <a:ext cx="1478459" cy="864096"/>
          </a:xfrm>
          <a:prstGeom prst="rightArrow">
            <a:avLst>
              <a:gd name="adj1" fmla="val 65118"/>
              <a:gd name="adj2" fmla="val 8461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1148520-F1E4-4235-A9FF-C746ABA6A418}"/>
              </a:ext>
            </a:extLst>
          </p:cNvPr>
          <p:cNvSpPr txBox="1"/>
          <p:nvPr/>
        </p:nvSpPr>
        <p:spPr>
          <a:xfrm>
            <a:off x="9306408" y="212750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1797040" y="299917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3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862620" y="2905709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4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3985351" y="2960995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5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7141579" y="2958003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9824856" y="2946581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370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0995" y="460494"/>
            <a:ext cx="835536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DARBUOTOJO VEIKSMAI  ASMENIUI PADAVUS KYŠĮ </a:t>
            </a:r>
            <a:endParaRPr lang="lt-LT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3C1945F9-EC1A-4DC6-94BC-B32747B005FE}"/>
              </a:ext>
            </a:extLst>
          </p:cNvPr>
          <p:cNvSpPr/>
          <p:nvPr/>
        </p:nvSpPr>
        <p:spPr>
          <a:xfrm>
            <a:off x="982783" y="1279413"/>
            <a:ext cx="2152726" cy="4905199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1525DC-8BA7-4018-90E4-2BDCE54D14CE}"/>
              </a:ext>
            </a:extLst>
          </p:cNvPr>
          <p:cNvSpPr txBox="1"/>
          <p:nvPr/>
        </p:nvSpPr>
        <p:spPr>
          <a:xfrm>
            <a:off x="1210756" y="2836520"/>
            <a:ext cx="1642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b="1" dirty="0"/>
              <a:t>Neimti kyšio į rankas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DF92240F-9426-4459-961B-946E9397F0BD}"/>
              </a:ext>
            </a:extLst>
          </p:cNvPr>
          <p:cNvSpPr/>
          <p:nvPr/>
        </p:nvSpPr>
        <p:spPr>
          <a:xfrm>
            <a:off x="1062134" y="1277972"/>
            <a:ext cx="1478459" cy="950778"/>
          </a:xfrm>
          <a:prstGeom prst="rightArrow">
            <a:avLst>
              <a:gd name="adj1" fmla="val 65118"/>
              <a:gd name="adj2" fmla="val 8362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40333B-F156-427B-AAF1-944EE4E4CA42}"/>
              </a:ext>
            </a:extLst>
          </p:cNvPr>
          <p:cNvSpPr txBox="1"/>
          <p:nvPr/>
        </p:nvSpPr>
        <p:spPr>
          <a:xfrm>
            <a:off x="1324823" y="1449851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Rounded Rectangle 64">
            <a:extLst>
              <a:ext uri="{FF2B5EF4-FFF2-40B4-BE49-F238E27FC236}">
                <a16:creationId xmlns:a16="http://schemas.microsoft.com/office/drawing/2014/main" id="{E89F2E82-E7EE-4C9E-8597-98FAD43633DD}"/>
              </a:ext>
            </a:extLst>
          </p:cNvPr>
          <p:cNvSpPr/>
          <p:nvPr/>
        </p:nvSpPr>
        <p:spPr>
          <a:xfrm>
            <a:off x="3671929" y="1226537"/>
            <a:ext cx="2152726" cy="4930423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2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12232A-A513-4EDD-8F67-EE885CFE5C78}"/>
              </a:ext>
            </a:extLst>
          </p:cNvPr>
          <p:cNvSpPr txBox="1"/>
          <p:nvPr/>
        </p:nvSpPr>
        <p:spPr>
          <a:xfrm>
            <a:off x="3795792" y="2836520"/>
            <a:ext cx="190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b="1" dirty="0"/>
              <a:t>Padaryti įrašą </a:t>
            </a:r>
            <a:r>
              <a:rPr lang="lt-LT" sz="1400" dirty="0"/>
              <a:t>(esant galimybei)</a:t>
            </a:r>
            <a:endParaRPr lang="en-US" sz="1400" dirty="0"/>
          </a:p>
          <a:p>
            <a:endParaRPr lang="lt-LT" sz="1400" b="1" dirty="0"/>
          </a:p>
          <a:p>
            <a:r>
              <a:rPr lang="lt-LT" sz="1400" b="1" dirty="0"/>
              <a:t>Pareikšti</a:t>
            </a:r>
            <a:r>
              <a:rPr lang="lt-LT" sz="1400" dirty="0"/>
              <a:t>, kad netoleruoja jokių nepagrįstų atlygių </a:t>
            </a:r>
            <a:r>
              <a:rPr lang="lt-LT" sz="1200" dirty="0"/>
              <a:t>ir dovanų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9" name="Right Arrow 66">
            <a:extLst>
              <a:ext uri="{FF2B5EF4-FFF2-40B4-BE49-F238E27FC236}">
                <a16:creationId xmlns:a16="http://schemas.microsoft.com/office/drawing/2014/main" id="{1AFC4C71-6016-4497-B259-A0F52845B0DF}"/>
              </a:ext>
            </a:extLst>
          </p:cNvPr>
          <p:cNvSpPr/>
          <p:nvPr/>
        </p:nvSpPr>
        <p:spPr>
          <a:xfrm>
            <a:off x="3743484" y="1218329"/>
            <a:ext cx="1478459" cy="864096"/>
          </a:xfrm>
          <a:prstGeom prst="rightArrow">
            <a:avLst>
              <a:gd name="adj1" fmla="val 65118"/>
              <a:gd name="adj2" fmla="val 8461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7BBAD1-7EBC-4E45-AE20-2B920F2D7751}"/>
              </a:ext>
            </a:extLst>
          </p:cNvPr>
          <p:cNvSpPr txBox="1"/>
          <p:nvPr/>
        </p:nvSpPr>
        <p:spPr>
          <a:xfrm>
            <a:off x="4012629" y="1388767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Rounded Rectangle 71">
            <a:extLst>
              <a:ext uri="{FF2B5EF4-FFF2-40B4-BE49-F238E27FC236}">
                <a16:creationId xmlns:a16="http://schemas.microsoft.com/office/drawing/2014/main" id="{7D0BCF7D-5706-4743-9547-30B7A843D0E5}"/>
              </a:ext>
            </a:extLst>
          </p:cNvPr>
          <p:cNvSpPr/>
          <p:nvPr/>
        </p:nvSpPr>
        <p:spPr>
          <a:xfrm>
            <a:off x="6336782" y="1226537"/>
            <a:ext cx="2152726" cy="4889212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3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09E6C8-FD57-43A4-B647-BE328D503B61}"/>
              </a:ext>
            </a:extLst>
          </p:cNvPr>
          <p:cNvSpPr txBox="1"/>
          <p:nvPr/>
        </p:nvSpPr>
        <p:spPr>
          <a:xfrm>
            <a:off x="6336782" y="2788492"/>
            <a:ext cx="200405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b="1" dirty="0"/>
              <a:t>Paaiškinti</a:t>
            </a:r>
            <a:r>
              <a:rPr lang="lt-LT" sz="1200" dirty="0"/>
              <a:t>,</a:t>
            </a:r>
            <a:r>
              <a:rPr lang="lt-LT" sz="1200" b="1" dirty="0"/>
              <a:t> </a:t>
            </a:r>
            <a:r>
              <a:rPr lang="lt-LT" sz="1200" dirty="0"/>
              <a:t>kad tokie veiksmai gali būti traktuojami kaip nusikalstami </a:t>
            </a:r>
          </a:p>
          <a:p>
            <a:endParaRPr lang="en-US" sz="1200" b="1" dirty="0"/>
          </a:p>
          <a:p>
            <a:r>
              <a:rPr lang="lt-LT" sz="1400" b="1" dirty="0"/>
              <a:t>Įspėti</a:t>
            </a:r>
            <a:r>
              <a:rPr lang="lt-LT" sz="1200" dirty="0"/>
              <a:t>, kad apie kyšio siūlymą bus pranešta ikiteisminio tyrimo įstaigai</a:t>
            </a:r>
          </a:p>
          <a:p>
            <a:endParaRPr lang="lt-LT" sz="1200" dirty="0"/>
          </a:p>
          <a:p>
            <a:r>
              <a:rPr lang="lt-LT" sz="1400" b="1" dirty="0"/>
              <a:t>Įsidėmėti </a:t>
            </a:r>
            <a:r>
              <a:rPr lang="lt-LT" sz="1400" dirty="0"/>
              <a:t>kyšio dalyką</a:t>
            </a:r>
          </a:p>
          <a:p>
            <a:endParaRPr lang="lt-LT" sz="1400" b="1" dirty="0"/>
          </a:p>
          <a:p>
            <a:r>
              <a:rPr lang="lt-LT" sz="1400" b="1" dirty="0"/>
              <a:t>Apsaugoti </a:t>
            </a:r>
            <a:r>
              <a:rPr lang="lt-LT" sz="1400" dirty="0"/>
              <a:t>įvyki vietą</a:t>
            </a:r>
          </a:p>
          <a:p>
            <a:endParaRPr lang="lt-LT" sz="1400" b="1" dirty="0"/>
          </a:p>
          <a:p>
            <a:r>
              <a:rPr lang="lt-LT" sz="1400" b="1" dirty="0"/>
              <a:t>Nustatyti </a:t>
            </a:r>
            <a:r>
              <a:rPr lang="lt-LT" sz="1400" dirty="0"/>
              <a:t>įvykio liudytojus</a:t>
            </a:r>
          </a:p>
          <a:p>
            <a:endParaRPr lang="lt-LT" sz="1400" b="1" dirty="0"/>
          </a:p>
          <a:p>
            <a:endParaRPr lang="en-US" sz="1200" b="1" dirty="0"/>
          </a:p>
        </p:txBody>
      </p:sp>
      <p:sp>
        <p:nvSpPr>
          <p:cNvPr id="13" name="Right Arrow 73">
            <a:extLst>
              <a:ext uri="{FF2B5EF4-FFF2-40B4-BE49-F238E27FC236}">
                <a16:creationId xmlns:a16="http://schemas.microsoft.com/office/drawing/2014/main" id="{644BAD84-2B0F-440C-8BE1-D05D443EE5F4}"/>
              </a:ext>
            </a:extLst>
          </p:cNvPr>
          <p:cNvSpPr/>
          <p:nvPr/>
        </p:nvSpPr>
        <p:spPr>
          <a:xfrm>
            <a:off x="6413400" y="1226537"/>
            <a:ext cx="1478459" cy="864096"/>
          </a:xfrm>
          <a:prstGeom prst="rightArrow">
            <a:avLst>
              <a:gd name="adj1" fmla="val 65118"/>
              <a:gd name="adj2" fmla="val 8461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F56028-DB8B-44D7-9297-8EA3E4FD85D0}"/>
              </a:ext>
            </a:extLst>
          </p:cNvPr>
          <p:cNvSpPr txBox="1"/>
          <p:nvPr/>
        </p:nvSpPr>
        <p:spPr>
          <a:xfrm>
            <a:off x="6645880" y="142219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Rounded Rectangle 78">
            <a:extLst>
              <a:ext uri="{FF2B5EF4-FFF2-40B4-BE49-F238E27FC236}">
                <a16:creationId xmlns:a16="http://schemas.microsoft.com/office/drawing/2014/main" id="{676F6070-24AD-4D7E-802B-A6734E33582B}"/>
              </a:ext>
            </a:extLst>
          </p:cNvPr>
          <p:cNvSpPr/>
          <p:nvPr/>
        </p:nvSpPr>
        <p:spPr>
          <a:xfrm>
            <a:off x="9016543" y="1279413"/>
            <a:ext cx="2152726" cy="4889212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4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CB8D5E-060A-40FD-8A2F-450F2BDB9181}"/>
              </a:ext>
            </a:extLst>
          </p:cNvPr>
          <p:cNvSpPr txBox="1"/>
          <p:nvPr/>
        </p:nvSpPr>
        <p:spPr>
          <a:xfrm>
            <a:off x="9109926" y="2836520"/>
            <a:ext cx="196596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b="1" dirty="0"/>
              <a:t>Pranešti </a:t>
            </a:r>
            <a:r>
              <a:rPr lang="lt-LT" sz="1400" dirty="0"/>
              <a:t>ikiteisminio tyrimo įstaigai ir iki pareigūnų atvykimo elgtis pagal jų nurodymus</a:t>
            </a:r>
          </a:p>
          <a:p>
            <a:endParaRPr lang="lt-LT" sz="1200" b="1" dirty="0"/>
          </a:p>
          <a:p>
            <a:pPr algn="just"/>
            <a:endParaRPr lang="lt-LT" sz="1200" b="1" u="sng" dirty="0"/>
          </a:p>
        </p:txBody>
      </p:sp>
      <p:sp>
        <p:nvSpPr>
          <p:cNvPr id="17" name="Right Arrow 80">
            <a:extLst>
              <a:ext uri="{FF2B5EF4-FFF2-40B4-BE49-F238E27FC236}">
                <a16:creationId xmlns:a16="http://schemas.microsoft.com/office/drawing/2014/main" id="{73FD92FB-5EC6-4424-B0D6-95F27DFAE786}"/>
              </a:ext>
            </a:extLst>
          </p:cNvPr>
          <p:cNvSpPr/>
          <p:nvPr/>
        </p:nvSpPr>
        <p:spPr>
          <a:xfrm>
            <a:off x="9087802" y="1279413"/>
            <a:ext cx="1478459" cy="864096"/>
          </a:xfrm>
          <a:prstGeom prst="rightArrow">
            <a:avLst>
              <a:gd name="adj1" fmla="val 65118"/>
              <a:gd name="adj2" fmla="val 8461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148520-F1E4-4235-A9FF-C746ABA6A418}"/>
              </a:ext>
            </a:extLst>
          </p:cNvPr>
          <p:cNvSpPr txBox="1"/>
          <p:nvPr/>
        </p:nvSpPr>
        <p:spPr>
          <a:xfrm>
            <a:off x="9306408" y="1449851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1761063" y="2273207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0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862620" y="2257437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1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3848100" y="2312723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7125707" y="2230191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9675609" y="2243552"/>
            <a:ext cx="557742" cy="539857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31683" y="6268794"/>
            <a:ext cx="10607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Ikiteisminio tyrimo duomenys yra neskelbtini, neviešinami</a:t>
            </a:r>
          </a:p>
        </p:txBody>
      </p:sp>
      <p:sp>
        <p:nvSpPr>
          <p:cNvPr id="25" name="Round Same Side Corner Rectangle 11">
            <a:extLst>
              <a:ext uri="{FF2B5EF4-FFF2-40B4-BE49-F238E27FC236}">
                <a16:creationId xmlns:a16="http://schemas.microsoft.com/office/drawing/2014/main" id="{061A4531-BD64-4450-8865-0F58EA83CFA7}"/>
              </a:ext>
            </a:extLst>
          </p:cNvPr>
          <p:cNvSpPr>
            <a:spLocks noChangeAspect="1"/>
          </p:cNvSpPr>
          <p:nvPr/>
        </p:nvSpPr>
        <p:spPr>
          <a:xfrm rot="9900000">
            <a:off x="1750953" y="5790643"/>
            <a:ext cx="1127724" cy="937389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4206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247329" y="621449"/>
            <a:ext cx="11573197" cy="724247"/>
          </a:xfrm>
          <a:prstGeom prst="rect">
            <a:avLst/>
          </a:prstGeom>
        </p:spPr>
        <p:txBody>
          <a:bodyPr>
            <a:norm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3C1945F9-EC1A-4DC6-94BC-B32747B005FE}"/>
              </a:ext>
            </a:extLst>
          </p:cNvPr>
          <p:cNvSpPr/>
          <p:nvPr/>
        </p:nvSpPr>
        <p:spPr>
          <a:xfrm>
            <a:off x="991460" y="1770566"/>
            <a:ext cx="2152726" cy="4284724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1525DC-8BA7-4018-90E4-2BDCE54D14CE}"/>
              </a:ext>
            </a:extLst>
          </p:cNvPr>
          <p:cNvSpPr txBox="1"/>
          <p:nvPr/>
        </p:nvSpPr>
        <p:spPr>
          <a:xfrm>
            <a:off x="1324822" y="3263593"/>
            <a:ext cx="16421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b="1" dirty="0"/>
              <a:t>Nepriimti </a:t>
            </a:r>
            <a:r>
              <a:rPr lang="lt-LT" sz="1400" dirty="0"/>
              <a:t>pasiūlymo ar kyšio už pažadą paveikti kitą valstybės tarnautoją ar jam prilygintą asmenį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DF92240F-9426-4459-961B-946E9397F0BD}"/>
              </a:ext>
            </a:extLst>
          </p:cNvPr>
          <p:cNvSpPr/>
          <p:nvPr/>
        </p:nvSpPr>
        <p:spPr>
          <a:xfrm>
            <a:off x="995482" y="1786633"/>
            <a:ext cx="1478459" cy="864096"/>
          </a:xfrm>
          <a:prstGeom prst="rightArrow">
            <a:avLst>
              <a:gd name="adj1" fmla="val 65118"/>
              <a:gd name="adj2" fmla="val 8362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40333B-F156-427B-AAF1-944EE4E4CA42}"/>
              </a:ext>
            </a:extLst>
          </p:cNvPr>
          <p:cNvSpPr txBox="1"/>
          <p:nvPr/>
        </p:nvSpPr>
        <p:spPr>
          <a:xfrm>
            <a:off x="1324822" y="197966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Rounded Rectangle 64">
            <a:extLst>
              <a:ext uri="{FF2B5EF4-FFF2-40B4-BE49-F238E27FC236}">
                <a16:creationId xmlns:a16="http://schemas.microsoft.com/office/drawing/2014/main" id="{E89F2E82-E7EE-4C9E-8597-98FAD43633DD}"/>
              </a:ext>
            </a:extLst>
          </p:cNvPr>
          <p:cNvSpPr/>
          <p:nvPr/>
        </p:nvSpPr>
        <p:spPr>
          <a:xfrm>
            <a:off x="3682451" y="1764513"/>
            <a:ext cx="2152726" cy="4284724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2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12232A-A513-4EDD-8F67-EE885CFE5C78}"/>
              </a:ext>
            </a:extLst>
          </p:cNvPr>
          <p:cNvSpPr txBox="1"/>
          <p:nvPr/>
        </p:nvSpPr>
        <p:spPr>
          <a:xfrm>
            <a:off x="3880489" y="3263364"/>
            <a:ext cx="178779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b="1" dirty="0"/>
              <a:t>Padaryti įrašą </a:t>
            </a:r>
            <a:r>
              <a:rPr lang="lt-LT" sz="1400" dirty="0"/>
              <a:t>(esant galimybei)</a:t>
            </a:r>
            <a:endParaRPr lang="en-US" sz="1400" dirty="0"/>
          </a:p>
          <a:p>
            <a:endParaRPr lang="lt-LT" sz="1200" b="1" dirty="0"/>
          </a:p>
          <a:p>
            <a:r>
              <a:rPr lang="lt-LT" sz="1400" b="1" dirty="0"/>
              <a:t>Pareikšti</a:t>
            </a:r>
            <a:r>
              <a:rPr lang="lt-LT" sz="1200" dirty="0"/>
              <a:t>, </a:t>
            </a:r>
            <a:r>
              <a:rPr lang="lt-LT" sz="1400" dirty="0"/>
              <a:t>kad netoleruoja tokio elgesio</a:t>
            </a:r>
            <a:endParaRPr lang="lt-LT" altLang="ko-KR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Right Arrow 66">
            <a:extLst>
              <a:ext uri="{FF2B5EF4-FFF2-40B4-BE49-F238E27FC236}">
                <a16:creationId xmlns:a16="http://schemas.microsoft.com/office/drawing/2014/main" id="{1AFC4C71-6016-4497-B259-A0F52845B0DF}"/>
              </a:ext>
            </a:extLst>
          </p:cNvPr>
          <p:cNvSpPr/>
          <p:nvPr/>
        </p:nvSpPr>
        <p:spPr>
          <a:xfrm>
            <a:off x="3682451" y="1794367"/>
            <a:ext cx="1478459" cy="864096"/>
          </a:xfrm>
          <a:prstGeom prst="rightArrow">
            <a:avLst>
              <a:gd name="adj1" fmla="val 65118"/>
              <a:gd name="adj2" fmla="val 8461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7BBAD1-7EBC-4E45-AE20-2B920F2D7751}"/>
              </a:ext>
            </a:extLst>
          </p:cNvPr>
          <p:cNvSpPr txBox="1"/>
          <p:nvPr/>
        </p:nvSpPr>
        <p:spPr>
          <a:xfrm>
            <a:off x="3985351" y="197306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Rounded Rectangle 71">
            <a:extLst>
              <a:ext uri="{FF2B5EF4-FFF2-40B4-BE49-F238E27FC236}">
                <a16:creationId xmlns:a16="http://schemas.microsoft.com/office/drawing/2014/main" id="{7D0BCF7D-5706-4743-9547-30B7A843D0E5}"/>
              </a:ext>
            </a:extLst>
          </p:cNvPr>
          <p:cNvSpPr/>
          <p:nvPr/>
        </p:nvSpPr>
        <p:spPr>
          <a:xfrm>
            <a:off x="6352398" y="1764513"/>
            <a:ext cx="2152726" cy="4290778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3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09E6C8-FD57-43A4-B647-BE328D503B61}"/>
              </a:ext>
            </a:extLst>
          </p:cNvPr>
          <p:cNvSpPr txBox="1"/>
          <p:nvPr/>
        </p:nvSpPr>
        <p:spPr>
          <a:xfrm>
            <a:off x="6582682" y="3106655"/>
            <a:ext cx="164023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b="1" dirty="0"/>
              <a:t>Paaiškinti</a:t>
            </a:r>
            <a:r>
              <a:rPr lang="lt-LT" sz="1200" dirty="0"/>
              <a:t>,</a:t>
            </a:r>
            <a:r>
              <a:rPr lang="lt-LT" sz="1200" b="1" dirty="0"/>
              <a:t> </a:t>
            </a:r>
            <a:r>
              <a:rPr lang="lt-LT" sz="1200" dirty="0"/>
              <a:t>kad tokie veiksmai gali būti traktuojami kaip nusikalstami </a:t>
            </a:r>
          </a:p>
          <a:p>
            <a:endParaRPr lang="lt-LT" sz="1200" dirty="0"/>
          </a:p>
          <a:p>
            <a:r>
              <a:rPr lang="lt-LT" sz="1200" b="1" dirty="0"/>
              <a:t>Išsiaiškinti asmens ketinimus</a:t>
            </a:r>
            <a:r>
              <a:rPr lang="lt-LT" sz="1200" dirty="0"/>
              <a:t>, kokio veikimo ar neveikimo siekiama</a:t>
            </a:r>
          </a:p>
          <a:p>
            <a:endParaRPr lang="en-US" sz="1200" b="1" dirty="0"/>
          </a:p>
          <a:p>
            <a:r>
              <a:rPr lang="lt-LT" sz="1400" b="1" dirty="0"/>
              <a:t>Įspėti</a:t>
            </a:r>
            <a:r>
              <a:rPr lang="lt-LT" sz="1200" dirty="0"/>
              <a:t>, kad apie kyšio siūlymą bus pranešta ikiteisminio tyrimo įstaigai</a:t>
            </a:r>
          </a:p>
          <a:p>
            <a:endParaRPr lang="lt-LT" sz="1200" b="1" dirty="0"/>
          </a:p>
        </p:txBody>
      </p:sp>
      <p:sp>
        <p:nvSpPr>
          <p:cNvPr id="19" name="Right Arrow 73">
            <a:extLst>
              <a:ext uri="{FF2B5EF4-FFF2-40B4-BE49-F238E27FC236}">
                <a16:creationId xmlns:a16="http://schemas.microsoft.com/office/drawing/2014/main" id="{644BAD84-2B0F-440C-8BE1-D05D443EE5F4}"/>
              </a:ext>
            </a:extLst>
          </p:cNvPr>
          <p:cNvSpPr/>
          <p:nvPr/>
        </p:nvSpPr>
        <p:spPr>
          <a:xfrm>
            <a:off x="6352398" y="1802622"/>
            <a:ext cx="1478459" cy="864096"/>
          </a:xfrm>
          <a:prstGeom prst="rightArrow">
            <a:avLst>
              <a:gd name="adj1" fmla="val 65118"/>
              <a:gd name="adj2" fmla="val 8461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F56028-DB8B-44D7-9297-8EA3E4FD85D0}"/>
              </a:ext>
            </a:extLst>
          </p:cNvPr>
          <p:cNvSpPr txBox="1"/>
          <p:nvPr/>
        </p:nvSpPr>
        <p:spPr>
          <a:xfrm>
            <a:off x="6645880" y="195083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Rounded Rectangle 78">
            <a:extLst>
              <a:ext uri="{FF2B5EF4-FFF2-40B4-BE49-F238E27FC236}">
                <a16:creationId xmlns:a16="http://schemas.microsoft.com/office/drawing/2014/main" id="{676F6070-24AD-4D7E-802B-A6734E33582B}"/>
              </a:ext>
            </a:extLst>
          </p:cNvPr>
          <p:cNvSpPr/>
          <p:nvPr/>
        </p:nvSpPr>
        <p:spPr>
          <a:xfrm>
            <a:off x="9003868" y="1764513"/>
            <a:ext cx="2152726" cy="4379877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4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CB8D5E-060A-40FD-8A2F-450F2BDB9181}"/>
              </a:ext>
            </a:extLst>
          </p:cNvPr>
          <p:cNvSpPr txBox="1"/>
          <p:nvPr/>
        </p:nvSpPr>
        <p:spPr>
          <a:xfrm>
            <a:off x="9279688" y="3244831"/>
            <a:ext cx="174645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b="1" dirty="0"/>
              <a:t>Pranešti </a:t>
            </a:r>
            <a:r>
              <a:rPr lang="lt-LT" sz="1200" dirty="0"/>
              <a:t>ikiteisminio tyrimo įstaigai ir iki pareigūnų atvykimo elgtis pagal jų nurodymus</a:t>
            </a:r>
          </a:p>
          <a:p>
            <a:endParaRPr lang="lt-LT" sz="1200" b="1" dirty="0"/>
          </a:p>
        </p:txBody>
      </p:sp>
      <p:sp>
        <p:nvSpPr>
          <p:cNvPr id="25" name="Right Arrow 80">
            <a:extLst>
              <a:ext uri="{FF2B5EF4-FFF2-40B4-BE49-F238E27FC236}">
                <a16:creationId xmlns:a16="http://schemas.microsoft.com/office/drawing/2014/main" id="{73FD92FB-5EC6-4424-B0D6-95F27DFAE786}"/>
              </a:ext>
            </a:extLst>
          </p:cNvPr>
          <p:cNvSpPr/>
          <p:nvPr/>
        </p:nvSpPr>
        <p:spPr>
          <a:xfrm>
            <a:off x="9003868" y="1764513"/>
            <a:ext cx="1478459" cy="864096"/>
          </a:xfrm>
          <a:prstGeom prst="rightArrow">
            <a:avLst>
              <a:gd name="adj1" fmla="val 65118"/>
              <a:gd name="adj2" fmla="val 8461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1148520-F1E4-4235-A9FF-C746ABA6A418}"/>
              </a:ext>
            </a:extLst>
          </p:cNvPr>
          <p:cNvSpPr txBox="1"/>
          <p:nvPr/>
        </p:nvSpPr>
        <p:spPr>
          <a:xfrm>
            <a:off x="9279688" y="195083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1797040" y="2719035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3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862620" y="2674075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4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4006729" y="2713222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5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7183830" y="2553309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9804310" y="2688800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7260" y="389096"/>
            <a:ext cx="10239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DARBUOTOJO VEIKSMAI DARBO AR NE DARBO METU GAVUS PASIŪLYMĄ PAVEIKTI KITĄ VALSTYBĖS TARNAUTOJĄ AR JAM PRILYGINTĄ ASMENĮ, KAD ŠIS ATITINKAMAI VEIKTŲ AR NEVEIKTŲ</a:t>
            </a:r>
          </a:p>
        </p:txBody>
      </p:sp>
    </p:spTree>
    <p:extLst>
      <p:ext uri="{BB962C8B-B14F-4D97-AF65-F5344CB8AC3E}">
        <p14:creationId xmlns:p14="http://schemas.microsoft.com/office/powerpoint/2010/main" val="1741576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B9BCF-22DA-47B3-9A44-CE4A445753CD}"/>
              </a:ext>
            </a:extLst>
          </p:cNvPr>
          <p:cNvSpPr txBox="1"/>
          <p:nvPr/>
        </p:nvSpPr>
        <p:spPr>
          <a:xfrm>
            <a:off x="8133253" y="1305342"/>
            <a:ext cx="30833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" name="Picture Placeholder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9" b="14239"/>
          <a:stretch>
            <a:fillRect/>
          </a:stretch>
        </p:blipFill>
        <p:spPr>
          <a:xfrm>
            <a:off x="7381510" y="355600"/>
            <a:ext cx="4586874" cy="6007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D129851-8755-4599-9F04-3F3F9B0109F9}"/>
              </a:ext>
            </a:extLst>
          </p:cNvPr>
          <p:cNvSpPr txBox="1">
            <a:spLocks/>
          </p:cNvSpPr>
          <p:nvPr/>
        </p:nvSpPr>
        <p:spPr>
          <a:xfrm>
            <a:off x="177800" y="609598"/>
            <a:ext cx="6997700" cy="5435601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just">
              <a:buNone/>
            </a:pPr>
            <a: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JEI IŠĖJUS ASMENIUI SAVO DARBO </a:t>
            </a:r>
          </a:p>
          <a:p>
            <a:pPr marL="137160" indent="0" algn="just">
              <a:buNone/>
            </a:pPr>
            <a: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VIETOJE DARBUOTOJAS TARP </a:t>
            </a:r>
          </a:p>
          <a:p>
            <a:pPr marL="137160" indent="0" algn="just">
              <a:buNone/>
            </a:pPr>
            <a: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DOKUMENTŲ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RANDA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37160" indent="0" algn="just">
              <a:buNone/>
            </a:pPr>
            <a: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GRYNŲJŲ PINIGŲ, DOVANŲ ČEKIŲ, </a:t>
            </a:r>
          </a:p>
          <a:p>
            <a:pPr marL="137160" indent="0" algn="just">
              <a:buNone/>
            </a:pPr>
            <a: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NUOLAIDŲ KUPONŲ IR PAN. </a:t>
            </a:r>
          </a:p>
          <a:p>
            <a:pPr marL="137160" indent="0" algn="just">
              <a:buNone/>
            </a:pPr>
            <a:r>
              <a:rPr lang="lt-L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(KAD IR KIEK LAIKO BŪTŲ PRAĖJĘ)</a:t>
            </a:r>
            <a: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137160" indent="0" algn="just">
              <a:buNone/>
            </a:pPr>
            <a: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BŪTINA NEDELSIANT:</a:t>
            </a:r>
          </a:p>
          <a:p>
            <a:pPr marL="480060" algn="just"/>
            <a: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SUSISIEKTI SU TOKIAIS ASMENIMIS;</a:t>
            </a:r>
          </a:p>
          <a:p>
            <a:pPr marL="480060" algn="just"/>
            <a: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PERSPĖTI JUOS APIE GRESIANČIĄ BAUDŽIAMĄJĄ ATSAKOMYBĘ;</a:t>
            </a:r>
          </a:p>
          <a:p>
            <a:pPr marL="480060" algn="just"/>
            <a: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PAPRAŠYTI KUO SKUBIAU ATVYKTI PASIIMTI </a:t>
            </a:r>
          </a:p>
          <a:p>
            <a:pPr marL="137160" indent="0" algn="just">
              <a:buNone/>
            </a:pPr>
            <a: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PALIKTŲ DAIKTŲ;</a:t>
            </a:r>
          </a:p>
          <a:p>
            <a:pPr marL="480060" algn="just"/>
            <a: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NEDELSIANT INFORMUOTI TIESIOGINĮ VADOVĄ.</a:t>
            </a:r>
          </a:p>
        </p:txBody>
      </p:sp>
    </p:spTree>
    <p:extLst>
      <p:ext uri="{BB962C8B-B14F-4D97-AF65-F5344CB8AC3E}">
        <p14:creationId xmlns:p14="http://schemas.microsoft.com/office/powerpoint/2010/main" val="1471387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247329" y="648538"/>
            <a:ext cx="11573197" cy="900862"/>
          </a:xfrm>
          <a:prstGeom prst="rect">
            <a:avLst/>
          </a:prstGeom>
        </p:spPr>
        <p:txBody>
          <a:bodyPr>
            <a:no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DARBUOTOJO VEIKSMAI JEI NETEISĖTAS ATLYGIS BUVO PASIŪLYTAS, PAŽADĖTAS ARBA REIKALAVIMAS ATLIKTI TAM TIKRUS VEIKSMUS BUVO PERDUOTAS EL. PAŠTU, TELEFONU AR KITOMIS RYŠIO PRIEMONĖMIS</a:t>
            </a:r>
            <a:br>
              <a:rPr lang="lt-LT" sz="2000" dirty="0"/>
            </a:br>
            <a:endParaRPr lang="en-US" sz="2000" dirty="0"/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3C1945F9-EC1A-4DC6-94BC-B32747B005FE}"/>
              </a:ext>
            </a:extLst>
          </p:cNvPr>
          <p:cNvSpPr/>
          <p:nvPr/>
        </p:nvSpPr>
        <p:spPr>
          <a:xfrm>
            <a:off x="991460" y="1770566"/>
            <a:ext cx="2152726" cy="4284724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1525DC-8BA7-4018-90E4-2BDCE54D14CE}"/>
              </a:ext>
            </a:extLst>
          </p:cNvPr>
          <p:cNvSpPr txBox="1"/>
          <p:nvPr/>
        </p:nvSpPr>
        <p:spPr>
          <a:xfrm>
            <a:off x="1181100" y="3787518"/>
            <a:ext cx="1803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b="1" dirty="0"/>
              <a:t>Išsaugoti </a:t>
            </a:r>
            <a:r>
              <a:rPr lang="lt-LT" sz="1400" dirty="0"/>
              <a:t>įrodymus</a:t>
            </a:r>
          </a:p>
          <a:p>
            <a:endParaRPr lang="lt-LT" sz="1200" b="1" dirty="0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DF92240F-9426-4459-961B-946E9397F0BD}"/>
              </a:ext>
            </a:extLst>
          </p:cNvPr>
          <p:cNvSpPr/>
          <p:nvPr/>
        </p:nvSpPr>
        <p:spPr>
          <a:xfrm>
            <a:off x="991460" y="1950834"/>
            <a:ext cx="1478459" cy="864096"/>
          </a:xfrm>
          <a:prstGeom prst="rightArrow">
            <a:avLst>
              <a:gd name="adj1" fmla="val 65118"/>
              <a:gd name="adj2" fmla="val 8362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40333B-F156-427B-AAF1-944EE4E4CA42}"/>
              </a:ext>
            </a:extLst>
          </p:cNvPr>
          <p:cNvSpPr txBox="1"/>
          <p:nvPr/>
        </p:nvSpPr>
        <p:spPr>
          <a:xfrm>
            <a:off x="1324822" y="212750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Rounded Rectangle 64">
            <a:extLst>
              <a:ext uri="{FF2B5EF4-FFF2-40B4-BE49-F238E27FC236}">
                <a16:creationId xmlns:a16="http://schemas.microsoft.com/office/drawing/2014/main" id="{E89F2E82-E7EE-4C9E-8597-98FAD43633DD}"/>
              </a:ext>
            </a:extLst>
          </p:cNvPr>
          <p:cNvSpPr/>
          <p:nvPr/>
        </p:nvSpPr>
        <p:spPr>
          <a:xfrm>
            <a:off x="3671929" y="1764513"/>
            <a:ext cx="2152726" cy="4284724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2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12232A-A513-4EDD-8F67-EE885CFE5C78}"/>
              </a:ext>
            </a:extLst>
          </p:cNvPr>
          <p:cNvSpPr txBox="1"/>
          <p:nvPr/>
        </p:nvSpPr>
        <p:spPr>
          <a:xfrm>
            <a:off x="3927202" y="3772129"/>
            <a:ext cx="1642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b="1" dirty="0"/>
              <a:t>Padaryti </a:t>
            </a:r>
            <a:r>
              <a:rPr lang="lt-LT" sz="1400" dirty="0"/>
              <a:t>siuntos išpakavimo ir siuntos turinio nuotraukas</a:t>
            </a: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Right Arrow 66">
            <a:extLst>
              <a:ext uri="{FF2B5EF4-FFF2-40B4-BE49-F238E27FC236}">
                <a16:creationId xmlns:a16="http://schemas.microsoft.com/office/drawing/2014/main" id="{1AFC4C71-6016-4497-B259-A0F52845B0DF}"/>
              </a:ext>
            </a:extLst>
          </p:cNvPr>
          <p:cNvSpPr/>
          <p:nvPr/>
        </p:nvSpPr>
        <p:spPr>
          <a:xfrm>
            <a:off x="3671929" y="1950834"/>
            <a:ext cx="1478459" cy="864096"/>
          </a:xfrm>
          <a:prstGeom prst="rightArrow">
            <a:avLst>
              <a:gd name="adj1" fmla="val 65118"/>
              <a:gd name="adj2" fmla="val 8461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7BBAD1-7EBC-4E45-AE20-2B920F2D7751}"/>
              </a:ext>
            </a:extLst>
          </p:cNvPr>
          <p:cNvSpPr txBox="1"/>
          <p:nvPr/>
        </p:nvSpPr>
        <p:spPr>
          <a:xfrm>
            <a:off x="3985351" y="212750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Rounded Rectangle 71">
            <a:extLst>
              <a:ext uri="{FF2B5EF4-FFF2-40B4-BE49-F238E27FC236}">
                <a16:creationId xmlns:a16="http://schemas.microsoft.com/office/drawing/2014/main" id="{7D0BCF7D-5706-4743-9547-30B7A843D0E5}"/>
              </a:ext>
            </a:extLst>
          </p:cNvPr>
          <p:cNvSpPr/>
          <p:nvPr/>
        </p:nvSpPr>
        <p:spPr>
          <a:xfrm>
            <a:off x="6352398" y="1764513"/>
            <a:ext cx="2152726" cy="4284724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3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09E6C8-FD57-43A4-B647-BE328D503B61}"/>
              </a:ext>
            </a:extLst>
          </p:cNvPr>
          <p:cNvSpPr txBox="1"/>
          <p:nvPr/>
        </p:nvSpPr>
        <p:spPr>
          <a:xfrm>
            <a:off x="6645880" y="3796376"/>
            <a:ext cx="1640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b="1" dirty="0"/>
              <a:t>Informuoti </a:t>
            </a:r>
            <a:r>
              <a:rPr lang="lt-LT" sz="1400" dirty="0"/>
              <a:t>tiesioginį vadovą</a:t>
            </a:r>
          </a:p>
        </p:txBody>
      </p:sp>
      <p:sp>
        <p:nvSpPr>
          <p:cNvPr id="19" name="Right Arrow 73">
            <a:extLst>
              <a:ext uri="{FF2B5EF4-FFF2-40B4-BE49-F238E27FC236}">
                <a16:creationId xmlns:a16="http://schemas.microsoft.com/office/drawing/2014/main" id="{644BAD84-2B0F-440C-8BE1-D05D443EE5F4}"/>
              </a:ext>
            </a:extLst>
          </p:cNvPr>
          <p:cNvSpPr/>
          <p:nvPr/>
        </p:nvSpPr>
        <p:spPr>
          <a:xfrm>
            <a:off x="6352398" y="1950834"/>
            <a:ext cx="1478459" cy="864096"/>
          </a:xfrm>
          <a:prstGeom prst="rightArrow">
            <a:avLst>
              <a:gd name="adj1" fmla="val 65118"/>
              <a:gd name="adj2" fmla="val 8461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F56028-DB8B-44D7-9297-8EA3E4FD85D0}"/>
              </a:ext>
            </a:extLst>
          </p:cNvPr>
          <p:cNvSpPr txBox="1"/>
          <p:nvPr/>
        </p:nvSpPr>
        <p:spPr>
          <a:xfrm>
            <a:off x="6645880" y="212750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Rounded Rectangle 78">
            <a:extLst>
              <a:ext uri="{FF2B5EF4-FFF2-40B4-BE49-F238E27FC236}">
                <a16:creationId xmlns:a16="http://schemas.microsoft.com/office/drawing/2014/main" id="{676F6070-24AD-4D7E-802B-A6734E33582B}"/>
              </a:ext>
            </a:extLst>
          </p:cNvPr>
          <p:cNvSpPr/>
          <p:nvPr/>
        </p:nvSpPr>
        <p:spPr>
          <a:xfrm>
            <a:off x="9032868" y="1770566"/>
            <a:ext cx="2152726" cy="4284724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4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CB8D5E-060A-40FD-8A2F-450F2BDB9181}"/>
              </a:ext>
            </a:extLst>
          </p:cNvPr>
          <p:cNvSpPr txBox="1"/>
          <p:nvPr/>
        </p:nvSpPr>
        <p:spPr>
          <a:xfrm>
            <a:off x="9279688" y="3772129"/>
            <a:ext cx="16421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b="1" dirty="0"/>
              <a:t>Informuoti </a:t>
            </a:r>
            <a:r>
              <a:rPr lang="lt-LT" sz="1400" dirty="0"/>
              <a:t>ikiteisminio tyrimo įstaigą</a:t>
            </a:r>
            <a:endParaRPr lang="lt-LT" sz="1400" b="1" dirty="0"/>
          </a:p>
        </p:txBody>
      </p:sp>
      <p:sp>
        <p:nvSpPr>
          <p:cNvPr id="25" name="Right Arrow 80">
            <a:extLst>
              <a:ext uri="{FF2B5EF4-FFF2-40B4-BE49-F238E27FC236}">
                <a16:creationId xmlns:a16="http://schemas.microsoft.com/office/drawing/2014/main" id="{73FD92FB-5EC6-4424-B0D6-95F27DFAE786}"/>
              </a:ext>
            </a:extLst>
          </p:cNvPr>
          <p:cNvSpPr/>
          <p:nvPr/>
        </p:nvSpPr>
        <p:spPr>
          <a:xfrm>
            <a:off x="9032868" y="1950834"/>
            <a:ext cx="1478459" cy="864096"/>
          </a:xfrm>
          <a:prstGeom prst="rightArrow">
            <a:avLst>
              <a:gd name="adj1" fmla="val 65118"/>
              <a:gd name="adj2" fmla="val 8461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1148520-F1E4-4235-A9FF-C746ABA6A418}"/>
              </a:ext>
            </a:extLst>
          </p:cNvPr>
          <p:cNvSpPr txBox="1"/>
          <p:nvPr/>
        </p:nvSpPr>
        <p:spPr>
          <a:xfrm>
            <a:off x="9306408" y="212750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1797040" y="299917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4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4309387" y="2958003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5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7141579" y="2958003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9824856" y="2946581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926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4600" y="1094939"/>
            <a:ext cx="9652000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APIE ASMENS NETEISĖTUS VEIKSMUS REKOMENDUOTINA NEDELSIANT:</a:t>
            </a:r>
          </a:p>
          <a:p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PRANEŠTI TIESIOGINIAM VADOVUI;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INFORMUOTI STT,</a:t>
            </a:r>
            <a:r>
              <a:rPr lang="lt-L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tel. (8 5) 266 3333, el. paštu </a:t>
            </a:r>
            <a:r>
              <a:rPr lang="lt-LT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pranesk</a:t>
            </a:r>
            <a:r>
              <a:rPr lang="lt-LT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@stt.lt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ARBA PALIKTI PRANEŠIMĄ STT INTERNETO SVETAINĖJE 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https://www.stt.lt/lt/praneskite-apie-korupcija/palikite-pranesima-cia/#turinys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lt-LT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ARBA SKAMBINTI NUMERIU</a:t>
            </a:r>
            <a:r>
              <a:rPr lang="lt-L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112.</a:t>
            </a:r>
          </a:p>
          <a:p>
            <a:endParaRPr lang="lt-LT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643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60A562B-33CB-42DE-9C87-CBA5F59FE7EF}"/>
              </a:ext>
            </a:extLst>
          </p:cNvPr>
          <p:cNvSpPr txBox="1"/>
          <p:nvPr/>
        </p:nvSpPr>
        <p:spPr>
          <a:xfrm>
            <a:off x="614866" y="527224"/>
            <a:ext cx="788831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lt-LT" altLang="ko-KR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REKOMENDACIJŲ</a:t>
            </a:r>
            <a:r>
              <a:rPr lang="lt-LT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ko-KR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TIKSLAS</a:t>
            </a:r>
            <a:endParaRPr lang="ko-KR" altLang="en-US" sz="40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10D0A9-1126-44C1-BDF9-7E425B997079}"/>
              </a:ext>
            </a:extLst>
          </p:cNvPr>
          <p:cNvCxnSpPr>
            <a:cxnSpLocks/>
          </p:cNvCxnSpPr>
          <p:nvPr/>
        </p:nvCxnSpPr>
        <p:spPr>
          <a:xfrm flipV="1">
            <a:off x="2901461" y="1455345"/>
            <a:ext cx="9290539" cy="5402069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Hexagon 11">
            <a:extLst>
              <a:ext uri="{FF2B5EF4-FFF2-40B4-BE49-F238E27FC236}">
                <a16:creationId xmlns:a16="http://schemas.microsoft.com/office/drawing/2014/main" id="{B1365D2C-CEB9-4709-913A-1DF418127936}"/>
              </a:ext>
            </a:extLst>
          </p:cNvPr>
          <p:cNvSpPr/>
          <p:nvPr/>
        </p:nvSpPr>
        <p:spPr>
          <a:xfrm rot="19800000">
            <a:off x="4761799" y="4794511"/>
            <a:ext cx="1365196" cy="1176892"/>
          </a:xfrm>
          <a:prstGeom prst="hexagon">
            <a:avLst>
              <a:gd name="adj" fmla="val 30165"/>
              <a:gd name="vf" fmla="val 11547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0AD12CC4-C2B4-4B09-A91E-FB2AF0240BBE}"/>
              </a:ext>
            </a:extLst>
          </p:cNvPr>
          <p:cNvSpPr/>
          <p:nvPr/>
        </p:nvSpPr>
        <p:spPr>
          <a:xfrm rot="19800000">
            <a:off x="7447039" y="3232600"/>
            <a:ext cx="1365196" cy="1176892"/>
          </a:xfrm>
          <a:prstGeom prst="hexagon">
            <a:avLst>
              <a:gd name="adj" fmla="val 30165"/>
              <a:gd name="vf" fmla="val 11547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5DB898-B58C-45FF-A13C-6C685E2979EF}"/>
              </a:ext>
            </a:extLst>
          </p:cNvPr>
          <p:cNvSpPr txBox="1"/>
          <p:nvPr/>
        </p:nvSpPr>
        <p:spPr>
          <a:xfrm>
            <a:off x="4097965" y="3348516"/>
            <a:ext cx="18185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lt-L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UŽKERTAMAS KELIAS GALIMIEMS KORUPCINIAMS VEIKSMA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lt-L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56BC125-F404-450F-ADB0-19CF8AE784A8}"/>
              </a:ext>
            </a:extLst>
          </p:cNvPr>
          <p:cNvSpPr txBox="1"/>
          <p:nvPr/>
        </p:nvSpPr>
        <p:spPr>
          <a:xfrm>
            <a:off x="6311090" y="1927877"/>
            <a:ext cx="18185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lt-L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ĮTVIRTINAMI PRIORITETAI - SĄŽININGUMAS IR SKAIDRUMAS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8043B30-8EEA-4332-A00F-611A8A12AE6E}"/>
              </a:ext>
            </a:extLst>
          </p:cNvPr>
          <p:cNvSpPr txBox="1"/>
          <p:nvPr/>
        </p:nvSpPr>
        <p:spPr>
          <a:xfrm>
            <a:off x="8838675" y="357947"/>
            <a:ext cx="210467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lt-L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DIDĖJA VISUOMENĖS PASITIKĖJIMAS APLINKOS MINISTERIJOS SISTEMOS INSTITUCIJOMIS</a:t>
            </a:r>
            <a:br>
              <a:rPr lang="lt-LT" sz="1200" b="1" dirty="0"/>
            </a:br>
            <a:endParaRPr lang="lt-LT" sz="1200" b="1" dirty="0"/>
          </a:p>
        </p:txBody>
      </p:sp>
      <p:sp>
        <p:nvSpPr>
          <p:cNvPr id="38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7722717" y="3465782"/>
            <a:ext cx="780467" cy="690597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0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166361" y="4922520"/>
            <a:ext cx="586740" cy="807719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4D56E5E-311E-42A9-A687-21D265312CF8}"/>
              </a:ext>
            </a:extLst>
          </p:cNvPr>
          <p:cNvGrpSpPr/>
          <p:nvPr/>
        </p:nvGrpSpPr>
        <p:grpSpPr>
          <a:xfrm>
            <a:off x="9551376" y="2148840"/>
            <a:ext cx="1391978" cy="1056581"/>
            <a:chOff x="2676526" y="2041913"/>
            <a:chExt cx="3486148" cy="283356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D805550-3DE9-474E-BC49-2622ED870C3E}"/>
                </a:ext>
              </a:extLst>
            </p:cNvPr>
            <p:cNvGrpSpPr/>
            <p:nvPr/>
          </p:nvGrpSpPr>
          <p:grpSpPr>
            <a:xfrm>
              <a:off x="2745022" y="2041913"/>
              <a:ext cx="3417652" cy="2755290"/>
              <a:chOff x="2745022" y="2041913"/>
              <a:chExt cx="3417652" cy="2755290"/>
            </a:xfrm>
            <a:solidFill>
              <a:srgbClr val="FAB117"/>
            </a:solidFill>
          </p:grpSpPr>
          <p:sp>
            <p:nvSpPr>
              <p:cNvPr id="45" name="Freeform 3">
                <a:extLst>
                  <a:ext uri="{FF2B5EF4-FFF2-40B4-BE49-F238E27FC236}">
                    <a16:creationId xmlns:a16="http://schemas.microsoft.com/office/drawing/2014/main" id="{0B85E2E6-0F56-4875-897E-187F3A3E54CE}"/>
                  </a:ext>
                </a:extLst>
              </p:cNvPr>
              <p:cNvSpPr/>
              <p:nvPr/>
            </p:nvSpPr>
            <p:spPr>
              <a:xfrm>
                <a:off x="2901403" y="2041913"/>
                <a:ext cx="3261271" cy="1993269"/>
              </a:xfrm>
              <a:custGeom>
                <a:avLst/>
                <a:gdLst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962025 w 3228975"/>
                  <a:gd name="connsiteY4" fmla="*/ 19050 h 1866900"/>
                  <a:gd name="connsiteX5" fmla="*/ 2105025 w 3228975"/>
                  <a:gd name="connsiteY5" fmla="*/ 9525 h 1866900"/>
                  <a:gd name="connsiteX6" fmla="*/ 3228975 w 3228975"/>
                  <a:gd name="connsiteY6" fmla="*/ 476250 h 1866900"/>
                  <a:gd name="connsiteX7" fmla="*/ 3219450 w 3228975"/>
                  <a:gd name="connsiteY7" fmla="*/ 1866900 h 1866900"/>
                  <a:gd name="connsiteX8" fmla="*/ 3086100 w 3228975"/>
                  <a:gd name="connsiteY8" fmla="*/ 1847850 h 1866900"/>
                  <a:gd name="connsiteX9" fmla="*/ 2095500 w 3228975"/>
                  <a:gd name="connsiteY9" fmla="*/ 771525 h 1866900"/>
                  <a:gd name="connsiteX10" fmla="*/ 1095375 w 3228975"/>
                  <a:gd name="connsiteY10" fmla="*/ 571500 h 1866900"/>
                  <a:gd name="connsiteX11" fmla="*/ 0 w 3228975"/>
                  <a:gd name="connsiteY11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253889 w 3254264"/>
                  <a:gd name="connsiteY0" fmla="*/ 1143000 h 1866900"/>
                  <a:gd name="connsiteX1" fmla="*/ 25289 w 3254264"/>
                  <a:gd name="connsiteY1" fmla="*/ 790575 h 1866900"/>
                  <a:gd name="connsiteX2" fmla="*/ 892064 w 3254264"/>
                  <a:gd name="connsiteY2" fmla="*/ 0 h 1866900"/>
                  <a:gd name="connsiteX3" fmla="*/ 2130314 w 3254264"/>
                  <a:gd name="connsiteY3" fmla="*/ 9525 h 1866900"/>
                  <a:gd name="connsiteX4" fmla="*/ 3254264 w 3254264"/>
                  <a:gd name="connsiteY4" fmla="*/ 476250 h 1866900"/>
                  <a:gd name="connsiteX5" fmla="*/ 3244739 w 3254264"/>
                  <a:gd name="connsiteY5" fmla="*/ 1866900 h 1866900"/>
                  <a:gd name="connsiteX6" fmla="*/ 3111389 w 3254264"/>
                  <a:gd name="connsiteY6" fmla="*/ 1847850 h 1866900"/>
                  <a:gd name="connsiteX7" fmla="*/ 2120789 w 3254264"/>
                  <a:gd name="connsiteY7" fmla="*/ 771525 h 1866900"/>
                  <a:gd name="connsiteX8" fmla="*/ 1120664 w 3254264"/>
                  <a:gd name="connsiteY8" fmla="*/ 571500 h 1866900"/>
                  <a:gd name="connsiteX9" fmla="*/ 253889 w 3254264"/>
                  <a:gd name="connsiteY9" fmla="*/ 1143000 h 1866900"/>
                  <a:gd name="connsiteX0" fmla="*/ 1097065 w 3230665"/>
                  <a:gd name="connsiteY0" fmla="*/ 571500 h 1866900"/>
                  <a:gd name="connsiteX1" fmla="*/ 1690 w 3230665"/>
                  <a:gd name="connsiteY1" fmla="*/ 790575 h 1866900"/>
                  <a:gd name="connsiteX2" fmla="*/ 868465 w 3230665"/>
                  <a:gd name="connsiteY2" fmla="*/ 0 h 1866900"/>
                  <a:gd name="connsiteX3" fmla="*/ 2106715 w 3230665"/>
                  <a:gd name="connsiteY3" fmla="*/ 9525 h 1866900"/>
                  <a:gd name="connsiteX4" fmla="*/ 3230665 w 3230665"/>
                  <a:gd name="connsiteY4" fmla="*/ 476250 h 1866900"/>
                  <a:gd name="connsiteX5" fmla="*/ 3221140 w 3230665"/>
                  <a:gd name="connsiteY5" fmla="*/ 1866900 h 1866900"/>
                  <a:gd name="connsiteX6" fmla="*/ 3087790 w 3230665"/>
                  <a:gd name="connsiteY6" fmla="*/ 1847850 h 1866900"/>
                  <a:gd name="connsiteX7" fmla="*/ 2097190 w 3230665"/>
                  <a:gd name="connsiteY7" fmla="*/ 771525 h 1866900"/>
                  <a:gd name="connsiteX8" fmla="*/ 1097065 w 3230665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427 w 3233027"/>
                  <a:gd name="connsiteY0" fmla="*/ 571500 h 1866900"/>
                  <a:gd name="connsiteX1" fmla="*/ 4052 w 3233027"/>
                  <a:gd name="connsiteY1" fmla="*/ 790575 h 1866900"/>
                  <a:gd name="connsiteX2" fmla="*/ 870827 w 3233027"/>
                  <a:gd name="connsiteY2" fmla="*/ 0 h 1866900"/>
                  <a:gd name="connsiteX3" fmla="*/ 2109077 w 3233027"/>
                  <a:gd name="connsiteY3" fmla="*/ 9525 h 1866900"/>
                  <a:gd name="connsiteX4" fmla="*/ 3233027 w 3233027"/>
                  <a:gd name="connsiteY4" fmla="*/ 476250 h 1866900"/>
                  <a:gd name="connsiteX5" fmla="*/ 3223502 w 3233027"/>
                  <a:gd name="connsiteY5" fmla="*/ 1866900 h 1866900"/>
                  <a:gd name="connsiteX6" fmla="*/ 3090152 w 3233027"/>
                  <a:gd name="connsiteY6" fmla="*/ 1847850 h 1866900"/>
                  <a:gd name="connsiteX7" fmla="*/ 2099552 w 3233027"/>
                  <a:gd name="connsiteY7" fmla="*/ 771525 h 1866900"/>
                  <a:gd name="connsiteX8" fmla="*/ 1099427 w 3233027"/>
                  <a:gd name="connsiteY8" fmla="*/ 571500 h 1866900"/>
                  <a:gd name="connsiteX0" fmla="*/ 1118366 w 3251966"/>
                  <a:gd name="connsiteY0" fmla="*/ 571500 h 1866900"/>
                  <a:gd name="connsiteX1" fmla="*/ 3941 w 3251966"/>
                  <a:gd name="connsiteY1" fmla="*/ 809625 h 1866900"/>
                  <a:gd name="connsiteX2" fmla="*/ 889766 w 3251966"/>
                  <a:gd name="connsiteY2" fmla="*/ 0 h 1866900"/>
                  <a:gd name="connsiteX3" fmla="*/ 2128016 w 3251966"/>
                  <a:gd name="connsiteY3" fmla="*/ 9525 h 1866900"/>
                  <a:gd name="connsiteX4" fmla="*/ 3251966 w 3251966"/>
                  <a:gd name="connsiteY4" fmla="*/ 476250 h 1866900"/>
                  <a:gd name="connsiteX5" fmla="*/ 3242441 w 3251966"/>
                  <a:gd name="connsiteY5" fmla="*/ 1866900 h 1866900"/>
                  <a:gd name="connsiteX6" fmla="*/ 3109091 w 3251966"/>
                  <a:gd name="connsiteY6" fmla="*/ 1847850 h 1866900"/>
                  <a:gd name="connsiteX7" fmla="*/ 2118491 w 3251966"/>
                  <a:gd name="connsiteY7" fmla="*/ 771525 h 1866900"/>
                  <a:gd name="connsiteX8" fmla="*/ 1118366 w 3251966"/>
                  <a:gd name="connsiteY8" fmla="*/ 571500 h 1866900"/>
                  <a:gd name="connsiteX0" fmla="*/ 1119025 w 3252625"/>
                  <a:gd name="connsiteY0" fmla="*/ 571500 h 1866900"/>
                  <a:gd name="connsiteX1" fmla="*/ 4600 w 3252625"/>
                  <a:gd name="connsiteY1" fmla="*/ 809625 h 1866900"/>
                  <a:gd name="connsiteX2" fmla="*/ 890425 w 3252625"/>
                  <a:gd name="connsiteY2" fmla="*/ 0 h 1866900"/>
                  <a:gd name="connsiteX3" fmla="*/ 2128675 w 3252625"/>
                  <a:gd name="connsiteY3" fmla="*/ 9525 h 1866900"/>
                  <a:gd name="connsiteX4" fmla="*/ 3252625 w 3252625"/>
                  <a:gd name="connsiteY4" fmla="*/ 476250 h 1866900"/>
                  <a:gd name="connsiteX5" fmla="*/ 3243100 w 3252625"/>
                  <a:gd name="connsiteY5" fmla="*/ 1866900 h 1866900"/>
                  <a:gd name="connsiteX6" fmla="*/ 3109750 w 3252625"/>
                  <a:gd name="connsiteY6" fmla="*/ 1847850 h 1866900"/>
                  <a:gd name="connsiteX7" fmla="*/ 2119150 w 3252625"/>
                  <a:gd name="connsiteY7" fmla="*/ 771525 h 1866900"/>
                  <a:gd name="connsiteX8" fmla="*/ 1119025 w 3252625"/>
                  <a:gd name="connsiteY8" fmla="*/ 571500 h 1866900"/>
                  <a:gd name="connsiteX0" fmla="*/ 1118146 w 3251746"/>
                  <a:gd name="connsiteY0" fmla="*/ 571500 h 1866900"/>
                  <a:gd name="connsiteX1" fmla="*/ 3721 w 3251746"/>
                  <a:gd name="connsiteY1" fmla="*/ 809625 h 1866900"/>
                  <a:gd name="connsiteX2" fmla="*/ 889546 w 3251746"/>
                  <a:gd name="connsiteY2" fmla="*/ 0 h 1866900"/>
                  <a:gd name="connsiteX3" fmla="*/ 2127796 w 3251746"/>
                  <a:gd name="connsiteY3" fmla="*/ 9525 h 1866900"/>
                  <a:gd name="connsiteX4" fmla="*/ 3251746 w 3251746"/>
                  <a:gd name="connsiteY4" fmla="*/ 476250 h 1866900"/>
                  <a:gd name="connsiteX5" fmla="*/ 3242221 w 3251746"/>
                  <a:gd name="connsiteY5" fmla="*/ 1866900 h 1866900"/>
                  <a:gd name="connsiteX6" fmla="*/ 3108871 w 3251746"/>
                  <a:gd name="connsiteY6" fmla="*/ 1847850 h 1866900"/>
                  <a:gd name="connsiteX7" fmla="*/ 2118271 w 3251746"/>
                  <a:gd name="connsiteY7" fmla="*/ 771525 h 1866900"/>
                  <a:gd name="connsiteX8" fmla="*/ 1118146 w 3251746"/>
                  <a:gd name="connsiteY8" fmla="*/ 571500 h 1866900"/>
                  <a:gd name="connsiteX0" fmla="*/ 1118146 w 3251746"/>
                  <a:gd name="connsiteY0" fmla="*/ 589645 h 1885045"/>
                  <a:gd name="connsiteX1" fmla="*/ 3721 w 3251746"/>
                  <a:gd name="connsiteY1" fmla="*/ 827770 h 1885045"/>
                  <a:gd name="connsiteX2" fmla="*/ 889546 w 3251746"/>
                  <a:gd name="connsiteY2" fmla="*/ 18145 h 1885045"/>
                  <a:gd name="connsiteX3" fmla="*/ 2127796 w 3251746"/>
                  <a:gd name="connsiteY3" fmla="*/ 27670 h 1885045"/>
                  <a:gd name="connsiteX4" fmla="*/ 3251746 w 3251746"/>
                  <a:gd name="connsiteY4" fmla="*/ 494395 h 1885045"/>
                  <a:gd name="connsiteX5" fmla="*/ 3242221 w 3251746"/>
                  <a:gd name="connsiteY5" fmla="*/ 1885045 h 1885045"/>
                  <a:gd name="connsiteX6" fmla="*/ 3108871 w 3251746"/>
                  <a:gd name="connsiteY6" fmla="*/ 1865995 h 1885045"/>
                  <a:gd name="connsiteX7" fmla="*/ 2118271 w 3251746"/>
                  <a:gd name="connsiteY7" fmla="*/ 789670 h 1885045"/>
                  <a:gd name="connsiteX8" fmla="*/ 1118146 w 3251746"/>
                  <a:gd name="connsiteY8" fmla="*/ 589645 h 1885045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21976"/>
                  <a:gd name="connsiteX1" fmla="*/ 3721 w 3251746"/>
                  <a:gd name="connsiteY1" fmla="*/ 844162 h 1921976"/>
                  <a:gd name="connsiteX2" fmla="*/ 889546 w 3251746"/>
                  <a:gd name="connsiteY2" fmla="*/ 34537 h 1921976"/>
                  <a:gd name="connsiteX3" fmla="*/ 2127796 w 3251746"/>
                  <a:gd name="connsiteY3" fmla="*/ 44062 h 1921976"/>
                  <a:gd name="connsiteX4" fmla="*/ 3251746 w 3251746"/>
                  <a:gd name="connsiteY4" fmla="*/ 510787 h 1921976"/>
                  <a:gd name="connsiteX5" fmla="*/ 3242221 w 3251746"/>
                  <a:gd name="connsiteY5" fmla="*/ 1901437 h 1921976"/>
                  <a:gd name="connsiteX6" fmla="*/ 2994571 w 3251746"/>
                  <a:gd name="connsiteY6" fmla="*/ 1777612 h 1921976"/>
                  <a:gd name="connsiteX7" fmla="*/ 2118271 w 3251746"/>
                  <a:gd name="connsiteY7" fmla="*/ 806062 h 1921976"/>
                  <a:gd name="connsiteX8" fmla="*/ 1118146 w 3251746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61271"/>
                  <a:gd name="connsiteY0" fmla="*/ 606037 h 1993269"/>
                  <a:gd name="connsiteX1" fmla="*/ 3721 w 3261271"/>
                  <a:gd name="connsiteY1" fmla="*/ 844162 h 1993269"/>
                  <a:gd name="connsiteX2" fmla="*/ 889546 w 3261271"/>
                  <a:gd name="connsiteY2" fmla="*/ 34537 h 1993269"/>
                  <a:gd name="connsiteX3" fmla="*/ 2127796 w 3261271"/>
                  <a:gd name="connsiteY3" fmla="*/ 44062 h 1993269"/>
                  <a:gd name="connsiteX4" fmla="*/ 3242221 w 3261271"/>
                  <a:gd name="connsiteY4" fmla="*/ 615562 h 1993269"/>
                  <a:gd name="connsiteX5" fmla="*/ 3261271 w 3261271"/>
                  <a:gd name="connsiteY5" fmla="*/ 1987162 h 1993269"/>
                  <a:gd name="connsiteX6" fmla="*/ 2994571 w 3261271"/>
                  <a:gd name="connsiteY6" fmla="*/ 1777612 h 1993269"/>
                  <a:gd name="connsiteX7" fmla="*/ 2118271 w 3261271"/>
                  <a:gd name="connsiteY7" fmla="*/ 806062 h 1993269"/>
                  <a:gd name="connsiteX8" fmla="*/ 1118146 w 3261271"/>
                  <a:gd name="connsiteY8" fmla="*/ 606037 h 199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61271" h="1993269">
                    <a:moveTo>
                      <a:pt x="1118146" y="606037"/>
                    </a:moveTo>
                    <a:cubicBezTo>
                      <a:pt x="816521" y="761612"/>
                      <a:pt x="308521" y="1206112"/>
                      <a:pt x="3721" y="844162"/>
                    </a:cubicBezTo>
                    <a:cubicBezTo>
                      <a:pt x="-62359" y="765692"/>
                      <a:pt x="772071" y="98037"/>
                      <a:pt x="889546" y="34537"/>
                    </a:cubicBezTo>
                    <a:cubicBezTo>
                      <a:pt x="1007021" y="-9913"/>
                      <a:pt x="2000796" y="-16263"/>
                      <a:pt x="2127796" y="44062"/>
                    </a:cubicBezTo>
                    <a:cubicBezTo>
                      <a:pt x="2616746" y="180587"/>
                      <a:pt x="2915196" y="345687"/>
                      <a:pt x="3242221" y="615562"/>
                    </a:cubicBezTo>
                    <a:lnTo>
                      <a:pt x="3261271" y="1987162"/>
                    </a:lnTo>
                    <a:cubicBezTo>
                      <a:pt x="3159671" y="2012562"/>
                      <a:pt x="3134271" y="1961762"/>
                      <a:pt x="2994571" y="1777612"/>
                    </a:cubicBezTo>
                    <a:cubicBezTo>
                      <a:pt x="2616746" y="1444237"/>
                      <a:pt x="2343696" y="1148962"/>
                      <a:pt x="2118271" y="806062"/>
                    </a:cubicBezTo>
                    <a:cubicBezTo>
                      <a:pt x="1756321" y="777487"/>
                      <a:pt x="1432471" y="720337"/>
                      <a:pt x="1118146" y="6060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6" name="Rounded Rectangle 4">
                <a:extLst>
                  <a:ext uri="{FF2B5EF4-FFF2-40B4-BE49-F238E27FC236}">
                    <a16:creationId xmlns:a16="http://schemas.microsoft.com/office/drawing/2014/main" id="{72305BE4-9DE5-4BE4-9C60-6EA8E614973E}"/>
                  </a:ext>
                </a:extLst>
              </p:cNvPr>
              <p:cNvSpPr/>
              <p:nvPr/>
            </p:nvSpPr>
            <p:spPr>
              <a:xfrm rot="2002203">
                <a:off x="2745022" y="3807001"/>
                <a:ext cx="339508" cy="612148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" name="Rounded Rectangle 11">
                <a:extLst>
                  <a:ext uri="{FF2B5EF4-FFF2-40B4-BE49-F238E27FC236}">
                    <a16:creationId xmlns:a16="http://schemas.microsoft.com/office/drawing/2014/main" id="{278DCB10-874C-4D13-A7B1-7DF3F76842D1}"/>
                  </a:ext>
                </a:extLst>
              </p:cNvPr>
              <p:cNvSpPr/>
              <p:nvPr/>
            </p:nvSpPr>
            <p:spPr>
              <a:xfrm rot="2002203">
                <a:off x="3276558" y="3627997"/>
                <a:ext cx="339508" cy="93469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" name="Rounded Rectangle 12">
                <a:extLst>
                  <a:ext uri="{FF2B5EF4-FFF2-40B4-BE49-F238E27FC236}">
                    <a16:creationId xmlns:a16="http://schemas.microsoft.com/office/drawing/2014/main" id="{8D8E2BE9-A70F-41D0-B3B4-153B071A530A}"/>
                  </a:ext>
                </a:extLst>
              </p:cNvPr>
              <p:cNvSpPr/>
              <p:nvPr/>
            </p:nvSpPr>
            <p:spPr>
              <a:xfrm rot="2002203">
                <a:off x="3656813" y="3935485"/>
                <a:ext cx="339508" cy="72431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" name="Rounded Rectangle 13">
                <a:extLst>
                  <a:ext uri="{FF2B5EF4-FFF2-40B4-BE49-F238E27FC236}">
                    <a16:creationId xmlns:a16="http://schemas.microsoft.com/office/drawing/2014/main" id="{57145FAE-2CD6-4463-AD2E-B45961BEAB74}"/>
                  </a:ext>
                </a:extLst>
              </p:cNvPr>
              <p:cNvSpPr/>
              <p:nvPr/>
            </p:nvSpPr>
            <p:spPr>
              <a:xfrm rot="2002203">
                <a:off x="4082895" y="4229792"/>
                <a:ext cx="339508" cy="567411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id="{F65B6D7C-0919-4E36-AEBD-9656452DDCBC}"/>
                </a:ext>
              </a:extLst>
            </p:cNvPr>
            <p:cNvSpPr/>
            <p:nvPr/>
          </p:nvSpPr>
          <p:spPr>
            <a:xfrm>
              <a:off x="2676526" y="2590800"/>
              <a:ext cx="3152217" cy="2284673"/>
            </a:xfrm>
            <a:custGeom>
              <a:avLst/>
              <a:gdLst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98691 w 3152217"/>
                <a:gd name="connsiteY26" fmla="*/ 2010144 h 2217998"/>
                <a:gd name="connsiteX27" fmla="*/ 1775643 w 3152217"/>
                <a:gd name="connsiteY27" fmla="*/ 1987096 h 2217998"/>
                <a:gd name="connsiteX28" fmla="*/ 1848068 w 3152217"/>
                <a:gd name="connsiteY28" fmla="*/ 1914670 h 2217998"/>
                <a:gd name="connsiteX29" fmla="*/ 1533525 w 3152217"/>
                <a:gd name="connsiteY29" fmla="*/ 1485900 h 2217998"/>
                <a:gd name="connsiteX30" fmla="*/ 1219200 w 3152217"/>
                <a:gd name="connsiteY30" fmla="*/ 1181100 h 2217998"/>
                <a:gd name="connsiteX31" fmla="*/ 571500 w 3152217"/>
                <a:gd name="connsiteY31" fmla="*/ 1295400 h 2217998"/>
                <a:gd name="connsiteX32" fmla="*/ 0 w 3152217"/>
                <a:gd name="connsiteY32" fmla="*/ 1266825 h 2217998"/>
                <a:gd name="connsiteX33" fmla="*/ 9525 w 3152217"/>
                <a:gd name="connsiteY33" fmla="*/ 28575 h 2217998"/>
                <a:gd name="connsiteX34" fmla="*/ 323850 w 3152217"/>
                <a:gd name="connsiteY34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467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61950 w 3152217"/>
                <a:gd name="connsiteY0" fmla="*/ 0 h 2256098"/>
                <a:gd name="connsiteX1" fmla="*/ 95250 w 3152217"/>
                <a:gd name="connsiteY1" fmla="*/ 247650 h 2256098"/>
                <a:gd name="connsiteX2" fmla="*/ 1352550 w 3152217"/>
                <a:gd name="connsiteY2" fmla="*/ 123825 h 2256098"/>
                <a:gd name="connsiteX3" fmla="*/ 2314575 w 3152217"/>
                <a:gd name="connsiteY3" fmla="*/ 323850 h 2256098"/>
                <a:gd name="connsiteX4" fmla="*/ 2724150 w 3152217"/>
                <a:gd name="connsiteY4" fmla="*/ 819150 h 2256098"/>
                <a:gd name="connsiteX5" fmla="*/ 3152217 w 3152217"/>
                <a:gd name="connsiteY5" fmla="*/ 1255785 h 2256098"/>
                <a:gd name="connsiteX6" fmla="*/ 3152217 w 3152217"/>
                <a:gd name="connsiteY6" fmla="*/ 1468002 h 2256098"/>
                <a:gd name="connsiteX7" fmla="*/ 2940000 w 3152217"/>
                <a:gd name="connsiteY7" fmla="*/ 1468002 h 2256098"/>
                <a:gd name="connsiteX8" fmla="*/ 2539107 w 3152217"/>
                <a:gd name="connsiteY8" fmla="*/ 1067108 h 2256098"/>
                <a:gd name="connsiteX9" fmla="*/ 2474399 w 3152217"/>
                <a:gd name="connsiteY9" fmla="*/ 1153817 h 2256098"/>
                <a:gd name="connsiteX10" fmla="*/ 2907621 w 3152217"/>
                <a:gd name="connsiteY10" fmla="*/ 1587040 h 2256098"/>
                <a:gd name="connsiteX11" fmla="*/ 2907621 w 3152217"/>
                <a:gd name="connsiteY11" fmla="*/ 1799257 h 2256098"/>
                <a:gd name="connsiteX12" fmla="*/ 2695404 w 3152217"/>
                <a:gd name="connsiteY12" fmla="*/ 1799257 h 2256098"/>
                <a:gd name="connsiteX13" fmla="*/ 2293017 w 3152217"/>
                <a:gd name="connsiteY13" fmla="*/ 1396869 h 2256098"/>
                <a:gd name="connsiteX14" fmla="*/ 2228234 w 3152217"/>
                <a:gd name="connsiteY14" fmla="*/ 1483678 h 2256098"/>
                <a:gd name="connsiteX15" fmla="*/ 2648161 w 3152217"/>
                <a:gd name="connsiteY15" fmla="*/ 1903605 h 2256098"/>
                <a:gd name="connsiteX16" fmla="*/ 2648161 w 3152217"/>
                <a:gd name="connsiteY16" fmla="*/ 2115822 h 2256098"/>
                <a:gd name="connsiteX17" fmla="*/ 2435944 w 3152217"/>
                <a:gd name="connsiteY17" fmla="*/ 2115822 h 2256098"/>
                <a:gd name="connsiteX18" fmla="*/ 2046853 w 3152217"/>
                <a:gd name="connsiteY18" fmla="*/ 1726729 h 2256098"/>
                <a:gd name="connsiteX19" fmla="*/ 1987859 w 3152217"/>
                <a:gd name="connsiteY19" fmla="*/ 1812979 h 2256098"/>
                <a:gd name="connsiteX20" fmla="*/ 2218760 w 3152217"/>
                <a:gd name="connsiteY20" fmla="*/ 2043881 h 2256098"/>
                <a:gd name="connsiteX21" fmla="*/ 2218760 w 3152217"/>
                <a:gd name="connsiteY21" fmla="*/ 2256098 h 2256098"/>
                <a:gd name="connsiteX22" fmla="*/ 2006543 w 3152217"/>
                <a:gd name="connsiteY22" fmla="*/ 2256098 h 2256098"/>
                <a:gd name="connsiteX23" fmla="*/ 1798691 w 3152217"/>
                <a:gd name="connsiteY23" fmla="*/ 2048244 h 2256098"/>
                <a:gd name="connsiteX24" fmla="*/ 1775643 w 3152217"/>
                <a:gd name="connsiteY24" fmla="*/ 2025196 h 2256098"/>
                <a:gd name="connsiteX25" fmla="*/ 1842458 w 3152217"/>
                <a:gd name="connsiteY25" fmla="*/ 1935940 h 2256098"/>
                <a:gd name="connsiteX26" fmla="*/ 1533525 w 3152217"/>
                <a:gd name="connsiteY26" fmla="*/ 1524000 h 2256098"/>
                <a:gd name="connsiteX27" fmla="*/ 1219200 w 3152217"/>
                <a:gd name="connsiteY27" fmla="*/ 1219200 h 2256098"/>
                <a:gd name="connsiteX28" fmla="*/ 571500 w 3152217"/>
                <a:gd name="connsiteY28" fmla="*/ 1333500 h 2256098"/>
                <a:gd name="connsiteX29" fmla="*/ 0 w 3152217"/>
                <a:gd name="connsiteY29" fmla="*/ 1304925 h 2256098"/>
                <a:gd name="connsiteX30" fmla="*/ 9525 w 3152217"/>
                <a:gd name="connsiteY30" fmla="*/ 66675 h 2256098"/>
                <a:gd name="connsiteX31" fmla="*/ 361950 w 3152217"/>
                <a:gd name="connsiteY31" fmla="*/ 0 h 2256098"/>
                <a:gd name="connsiteX0" fmla="*/ 361950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61950 w 3152217"/>
                <a:gd name="connsiteY31" fmla="*/ 9525 h 2265623"/>
                <a:gd name="connsiteX0" fmla="*/ 40957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40957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24506 h 2280604"/>
                <a:gd name="connsiteX1" fmla="*/ 95250 w 3152217"/>
                <a:gd name="connsiteY1" fmla="*/ 272156 h 2280604"/>
                <a:gd name="connsiteX2" fmla="*/ 1352550 w 3152217"/>
                <a:gd name="connsiteY2" fmla="*/ 148331 h 2280604"/>
                <a:gd name="connsiteX3" fmla="*/ 2314575 w 3152217"/>
                <a:gd name="connsiteY3" fmla="*/ 348356 h 2280604"/>
                <a:gd name="connsiteX4" fmla="*/ 2724150 w 3152217"/>
                <a:gd name="connsiteY4" fmla="*/ 843656 h 2280604"/>
                <a:gd name="connsiteX5" fmla="*/ 3152217 w 3152217"/>
                <a:gd name="connsiteY5" fmla="*/ 1280291 h 2280604"/>
                <a:gd name="connsiteX6" fmla="*/ 3152217 w 3152217"/>
                <a:gd name="connsiteY6" fmla="*/ 1492508 h 2280604"/>
                <a:gd name="connsiteX7" fmla="*/ 2940000 w 3152217"/>
                <a:gd name="connsiteY7" fmla="*/ 1492508 h 2280604"/>
                <a:gd name="connsiteX8" fmla="*/ 2539107 w 3152217"/>
                <a:gd name="connsiteY8" fmla="*/ 1091614 h 2280604"/>
                <a:gd name="connsiteX9" fmla="*/ 2474399 w 3152217"/>
                <a:gd name="connsiteY9" fmla="*/ 1178323 h 2280604"/>
                <a:gd name="connsiteX10" fmla="*/ 2907621 w 3152217"/>
                <a:gd name="connsiteY10" fmla="*/ 1611546 h 2280604"/>
                <a:gd name="connsiteX11" fmla="*/ 2907621 w 3152217"/>
                <a:gd name="connsiteY11" fmla="*/ 1823763 h 2280604"/>
                <a:gd name="connsiteX12" fmla="*/ 2695404 w 3152217"/>
                <a:gd name="connsiteY12" fmla="*/ 1823763 h 2280604"/>
                <a:gd name="connsiteX13" fmla="*/ 2293017 w 3152217"/>
                <a:gd name="connsiteY13" fmla="*/ 1421375 h 2280604"/>
                <a:gd name="connsiteX14" fmla="*/ 2228234 w 3152217"/>
                <a:gd name="connsiteY14" fmla="*/ 1508184 h 2280604"/>
                <a:gd name="connsiteX15" fmla="*/ 2648161 w 3152217"/>
                <a:gd name="connsiteY15" fmla="*/ 1928111 h 2280604"/>
                <a:gd name="connsiteX16" fmla="*/ 2648161 w 3152217"/>
                <a:gd name="connsiteY16" fmla="*/ 2140328 h 2280604"/>
                <a:gd name="connsiteX17" fmla="*/ 2435944 w 3152217"/>
                <a:gd name="connsiteY17" fmla="*/ 2140328 h 2280604"/>
                <a:gd name="connsiteX18" fmla="*/ 2046853 w 3152217"/>
                <a:gd name="connsiteY18" fmla="*/ 1751235 h 2280604"/>
                <a:gd name="connsiteX19" fmla="*/ 1987859 w 3152217"/>
                <a:gd name="connsiteY19" fmla="*/ 1837485 h 2280604"/>
                <a:gd name="connsiteX20" fmla="*/ 2218760 w 3152217"/>
                <a:gd name="connsiteY20" fmla="*/ 2068387 h 2280604"/>
                <a:gd name="connsiteX21" fmla="*/ 2218760 w 3152217"/>
                <a:gd name="connsiteY21" fmla="*/ 2280604 h 2280604"/>
                <a:gd name="connsiteX22" fmla="*/ 2006543 w 3152217"/>
                <a:gd name="connsiteY22" fmla="*/ 2280604 h 2280604"/>
                <a:gd name="connsiteX23" fmla="*/ 1798691 w 3152217"/>
                <a:gd name="connsiteY23" fmla="*/ 2072750 h 2280604"/>
                <a:gd name="connsiteX24" fmla="*/ 1775643 w 3152217"/>
                <a:gd name="connsiteY24" fmla="*/ 2049702 h 2280604"/>
                <a:gd name="connsiteX25" fmla="*/ 1842458 w 3152217"/>
                <a:gd name="connsiteY25" fmla="*/ 1960446 h 2280604"/>
                <a:gd name="connsiteX26" fmla="*/ 1533525 w 3152217"/>
                <a:gd name="connsiteY26" fmla="*/ 1548506 h 2280604"/>
                <a:gd name="connsiteX27" fmla="*/ 1219200 w 3152217"/>
                <a:gd name="connsiteY27" fmla="*/ 1243706 h 2280604"/>
                <a:gd name="connsiteX28" fmla="*/ 571500 w 3152217"/>
                <a:gd name="connsiteY28" fmla="*/ 1358006 h 2280604"/>
                <a:gd name="connsiteX29" fmla="*/ 0 w 3152217"/>
                <a:gd name="connsiteY29" fmla="*/ 1329431 h 2280604"/>
                <a:gd name="connsiteX30" fmla="*/ 0 w 3152217"/>
                <a:gd name="connsiteY30" fmla="*/ 14981 h 2280604"/>
                <a:gd name="connsiteX31" fmla="*/ 390525 w 3152217"/>
                <a:gd name="connsiteY31" fmla="*/ 24506 h 2280604"/>
                <a:gd name="connsiteX0" fmla="*/ 390525 w 3152217"/>
                <a:gd name="connsiteY0" fmla="*/ 33386 h 2289484"/>
                <a:gd name="connsiteX1" fmla="*/ 95250 w 3152217"/>
                <a:gd name="connsiteY1" fmla="*/ 281036 h 2289484"/>
                <a:gd name="connsiteX2" fmla="*/ 1352550 w 3152217"/>
                <a:gd name="connsiteY2" fmla="*/ 157211 h 2289484"/>
                <a:gd name="connsiteX3" fmla="*/ 2314575 w 3152217"/>
                <a:gd name="connsiteY3" fmla="*/ 357236 h 2289484"/>
                <a:gd name="connsiteX4" fmla="*/ 2724150 w 3152217"/>
                <a:gd name="connsiteY4" fmla="*/ 852536 h 2289484"/>
                <a:gd name="connsiteX5" fmla="*/ 3152217 w 3152217"/>
                <a:gd name="connsiteY5" fmla="*/ 1289171 h 2289484"/>
                <a:gd name="connsiteX6" fmla="*/ 3152217 w 3152217"/>
                <a:gd name="connsiteY6" fmla="*/ 1501388 h 2289484"/>
                <a:gd name="connsiteX7" fmla="*/ 2940000 w 3152217"/>
                <a:gd name="connsiteY7" fmla="*/ 1501388 h 2289484"/>
                <a:gd name="connsiteX8" fmla="*/ 2539107 w 3152217"/>
                <a:gd name="connsiteY8" fmla="*/ 1100494 h 2289484"/>
                <a:gd name="connsiteX9" fmla="*/ 2474399 w 3152217"/>
                <a:gd name="connsiteY9" fmla="*/ 1187203 h 2289484"/>
                <a:gd name="connsiteX10" fmla="*/ 2907621 w 3152217"/>
                <a:gd name="connsiteY10" fmla="*/ 1620426 h 2289484"/>
                <a:gd name="connsiteX11" fmla="*/ 2907621 w 3152217"/>
                <a:gd name="connsiteY11" fmla="*/ 1832643 h 2289484"/>
                <a:gd name="connsiteX12" fmla="*/ 2695404 w 3152217"/>
                <a:gd name="connsiteY12" fmla="*/ 1832643 h 2289484"/>
                <a:gd name="connsiteX13" fmla="*/ 2293017 w 3152217"/>
                <a:gd name="connsiteY13" fmla="*/ 1430255 h 2289484"/>
                <a:gd name="connsiteX14" fmla="*/ 2228234 w 3152217"/>
                <a:gd name="connsiteY14" fmla="*/ 1517064 h 2289484"/>
                <a:gd name="connsiteX15" fmla="*/ 2648161 w 3152217"/>
                <a:gd name="connsiteY15" fmla="*/ 1936991 h 2289484"/>
                <a:gd name="connsiteX16" fmla="*/ 2648161 w 3152217"/>
                <a:gd name="connsiteY16" fmla="*/ 2149208 h 2289484"/>
                <a:gd name="connsiteX17" fmla="*/ 2435944 w 3152217"/>
                <a:gd name="connsiteY17" fmla="*/ 2149208 h 2289484"/>
                <a:gd name="connsiteX18" fmla="*/ 2046853 w 3152217"/>
                <a:gd name="connsiteY18" fmla="*/ 1760115 h 2289484"/>
                <a:gd name="connsiteX19" fmla="*/ 1987859 w 3152217"/>
                <a:gd name="connsiteY19" fmla="*/ 1846365 h 2289484"/>
                <a:gd name="connsiteX20" fmla="*/ 2218760 w 3152217"/>
                <a:gd name="connsiteY20" fmla="*/ 2077267 h 2289484"/>
                <a:gd name="connsiteX21" fmla="*/ 2218760 w 3152217"/>
                <a:gd name="connsiteY21" fmla="*/ 2289484 h 2289484"/>
                <a:gd name="connsiteX22" fmla="*/ 2006543 w 3152217"/>
                <a:gd name="connsiteY22" fmla="*/ 2289484 h 2289484"/>
                <a:gd name="connsiteX23" fmla="*/ 1798691 w 3152217"/>
                <a:gd name="connsiteY23" fmla="*/ 2081630 h 2289484"/>
                <a:gd name="connsiteX24" fmla="*/ 1775643 w 3152217"/>
                <a:gd name="connsiteY24" fmla="*/ 2058582 h 2289484"/>
                <a:gd name="connsiteX25" fmla="*/ 1842458 w 3152217"/>
                <a:gd name="connsiteY25" fmla="*/ 1969326 h 2289484"/>
                <a:gd name="connsiteX26" fmla="*/ 1533525 w 3152217"/>
                <a:gd name="connsiteY26" fmla="*/ 1557386 h 2289484"/>
                <a:gd name="connsiteX27" fmla="*/ 1219200 w 3152217"/>
                <a:gd name="connsiteY27" fmla="*/ 1252586 h 2289484"/>
                <a:gd name="connsiteX28" fmla="*/ 571500 w 3152217"/>
                <a:gd name="connsiteY28" fmla="*/ 1366886 h 2289484"/>
                <a:gd name="connsiteX29" fmla="*/ 0 w 3152217"/>
                <a:gd name="connsiteY29" fmla="*/ 1338311 h 2289484"/>
                <a:gd name="connsiteX30" fmla="*/ 0 w 3152217"/>
                <a:gd name="connsiteY30" fmla="*/ 23861 h 2289484"/>
                <a:gd name="connsiteX31" fmla="*/ 390525 w 3152217"/>
                <a:gd name="connsiteY31" fmla="*/ 33386 h 2289484"/>
                <a:gd name="connsiteX0" fmla="*/ 390525 w 3152217"/>
                <a:gd name="connsiteY0" fmla="*/ 24507 h 2280605"/>
                <a:gd name="connsiteX1" fmla="*/ 95250 w 3152217"/>
                <a:gd name="connsiteY1" fmla="*/ 272157 h 2280605"/>
                <a:gd name="connsiteX2" fmla="*/ 1352550 w 3152217"/>
                <a:gd name="connsiteY2" fmla="*/ 148332 h 2280605"/>
                <a:gd name="connsiteX3" fmla="*/ 2314575 w 3152217"/>
                <a:gd name="connsiteY3" fmla="*/ 348357 h 2280605"/>
                <a:gd name="connsiteX4" fmla="*/ 2724150 w 3152217"/>
                <a:gd name="connsiteY4" fmla="*/ 843657 h 2280605"/>
                <a:gd name="connsiteX5" fmla="*/ 3152217 w 3152217"/>
                <a:gd name="connsiteY5" fmla="*/ 1280292 h 2280605"/>
                <a:gd name="connsiteX6" fmla="*/ 3152217 w 3152217"/>
                <a:gd name="connsiteY6" fmla="*/ 1492509 h 2280605"/>
                <a:gd name="connsiteX7" fmla="*/ 2940000 w 3152217"/>
                <a:gd name="connsiteY7" fmla="*/ 1492509 h 2280605"/>
                <a:gd name="connsiteX8" fmla="*/ 2539107 w 3152217"/>
                <a:gd name="connsiteY8" fmla="*/ 1091615 h 2280605"/>
                <a:gd name="connsiteX9" fmla="*/ 2474399 w 3152217"/>
                <a:gd name="connsiteY9" fmla="*/ 1178324 h 2280605"/>
                <a:gd name="connsiteX10" fmla="*/ 2907621 w 3152217"/>
                <a:gd name="connsiteY10" fmla="*/ 1611547 h 2280605"/>
                <a:gd name="connsiteX11" fmla="*/ 2907621 w 3152217"/>
                <a:gd name="connsiteY11" fmla="*/ 1823764 h 2280605"/>
                <a:gd name="connsiteX12" fmla="*/ 2695404 w 3152217"/>
                <a:gd name="connsiteY12" fmla="*/ 1823764 h 2280605"/>
                <a:gd name="connsiteX13" fmla="*/ 2293017 w 3152217"/>
                <a:gd name="connsiteY13" fmla="*/ 1421376 h 2280605"/>
                <a:gd name="connsiteX14" fmla="*/ 2228234 w 3152217"/>
                <a:gd name="connsiteY14" fmla="*/ 1508185 h 2280605"/>
                <a:gd name="connsiteX15" fmla="*/ 2648161 w 3152217"/>
                <a:gd name="connsiteY15" fmla="*/ 1928112 h 2280605"/>
                <a:gd name="connsiteX16" fmla="*/ 2648161 w 3152217"/>
                <a:gd name="connsiteY16" fmla="*/ 2140329 h 2280605"/>
                <a:gd name="connsiteX17" fmla="*/ 2435944 w 3152217"/>
                <a:gd name="connsiteY17" fmla="*/ 2140329 h 2280605"/>
                <a:gd name="connsiteX18" fmla="*/ 2046853 w 3152217"/>
                <a:gd name="connsiteY18" fmla="*/ 1751236 h 2280605"/>
                <a:gd name="connsiteX19" fmla="*/ 1987859 w 3152217"/>
                <a:gd name="connsiteY19" fmla="*/ 1837486 h 2280605"/>
                <a:gd name="connsiteX20" fmla="*/ 2218760 w 3152217"/>
                <a:gd name="connsiteY20" fmla="*/ 2068388 h 2280605"/>
                <a:gd name="connsiteX21" fmla="*/ 2218760 w 3152217"/>
                <a:gd name="connsiteY21" fmla="*/ 2280605 h 2280605"/>
                <a:gd name="connsiteX22" fmla="*/ 2006543 w 3152217"/>
                <a:gd name="connsiteY22" fmla="*/ 2280605 h 2280605"/>
                <a:gd name="connsiteX23" fmla="*/ 1798691 w 3152217"/>
                <a:gd name="connsiteY23" fmla="*/ 2072751 h 2280605"/>
                <a:gd name="connsiteX24" fmla="*/ 1775643 w 3152217"/>
                <a:gd name="connsiteY24" fmla="*/ 2049703 h 2280605"/>
                <a:gd name="connsiteX25" fmla="*/ 1842458 w 3152217"/>
                <a:gd name="connsiteY25" fmla="*/ 1960447 h 2280605"/>
                <a:gd name="connsiteX26" fmla="*/ 1533525 w 3152217"/>
                <a:gd name="connsiteY26" fmla="*/ 1548507 h 2280605"/>
                <a:gd name="connsiteX27" fmla="*/ 1219200 w 3152217"/>
                <a:gd name="connsiteY27" fmla="*/ 1243707 h 2280605"/>
                <a:gd name="connsiteX28" fmla="*/ 571500 w 3152217"/>
                <a:gd name="connsiteY28" fmla="*/ 1358007 h 2280605"/>
                <a:gd name="connsiteX29" fmla="*/ 0 w 3152217"/>
                <a:gd name="connsiteY29" fmla="*/ 1329432 h 2280605"/>
                <a:gd name="connsiteX30" fmla="*/ 0 w 3152217"/>
                <a:gd name="connsiteY30" fmla="*/ 14982 h 2280605"/>
                <a:gd name="connsiteX31" fmla="*/ 390525 w 3152217"/>
                <a:gd name="connsiteY31" fmla="*/ 24507 h 2280605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400050 w 3152217"/>
                <a:gd name="connsiteY0" fmla="*/ 0 h 2284673"/>
                <a:gd name="connsiteX1" fmla="*/ 95250 w 3152217"/>
                <a:gd name="connsiteY1" fmla="*/ 276225 h 2284673"/>
                <a:gd name="connsiteX2" fmla="*/ 1352550 w 3152217"/>
                <a:gd name="connsiteY2" fmla="*/ 152400 h 2284673"/>
                <a:gd name="connsiteX3" fmla="*/ 2314575 w 3152217"/>
                <a:gd name="connsiteY3" fmla="*/ 352425 h 2284673"/>
                <a:gd name="connsiteX4" fmla="*/ 2724150 w 3152217"/>
                <a:gd name="connsiteY4" fmla="*/ 847725 h 2284673"/>
                <a:gd name="connsiteX5" fmla="*/ 3152217 w 3152217"/>
                <a:gd name="connsiteY5" fmla="*/ 1284360 h 2284673"/>
                <a:gd name="connsiteX6" fmla="*/ 3152217 w 3152217"/>
                <a:gd name="connsiteY6" fmla="*/ 1496577 h 2284673"/>
                <a:gd name="connsiteX7" fmla="*/ 2940000 w 3152217"/>
                <a:gd name="connsiteY7" fmla="*/ 1496577 h 2284673"/>
                <a:gd name="connsiteX8" fmla="*/ 2539107 w 3152217"/>
                <a:gd name="connsiteY8" fmla="*/ 1095683 h 2284673"/>
                <a:gd name="connsiteX9" fmla="*/ 2474399 w 3152217"/>
                <a:gd name="connsiteY9" fmla="*/ 1182392 h 2284673"/>
                <a:gd name="connsiteX10" fmla="*/ 2907621 w 3152217"/>
                <a:gd name="connsiteY10" fmla="*/ 1615615 h 2284673"/>
                <a:gd name="connsiteX11" fmla="*/ 2907621 w 3152217"/>
                <a:gd name="connsiteY11" fmla="*/ 1827832 h 2284673"/>
                <a:gd name="connsiteX12" fmla="*/ 2695404 w 3152217"/>
                <a:gd name="connsiteY12" fmla="*/ 1827832 h 2284673"/>
                <a:gd name="connsiteX13" fmla="*/ 2293017 w 3152217"/>
                <a:gd name="connsiteY13" fmla="*/ 1425444 h 2284673"/>
                <a:gd name="connsiteX14" fmla="*/ 2228234 w 3152217"/>
                <a:gd name="connsiteY14" fmla="*/ 1512253 h 2284673"/>
                <a:gd name="connsiteX15" fmla="*/ 2648161 w 3152217"/>
                <a:gd name="connsiteY15" fmla="*/ 1932180 h 2284673"/>
                <a:gd name="connsiteX16" fmla="*/ 2648161 w 3152217"/>
                <a:gd name="connsiteY16" fmla="*/ 2144397 h 2284673"/>
                <a:gd name="connsiteX17" fmla="*/ 2435944 w 3152217"/>
                <a:gd name="connsiteY17" fmla="*/ 2144397 h 2284673"/>
                <a:gd name="connsiteX18" fmla="*/ 2046853 w 3152217"/>
                <a:gd name="connsiteY18" fmla="*/ 1755304 h 2284673"/>
                <a:gd name="connsiteX19" fmla="*/ 1987859 w 3152217"/>
                <a:gd name="connsiteY19" fmla="*/ 1841554 h 2284673"/>
                <a:gd name="connsiteX20" fmla="*/ 2218760 w 3152217"/>
                <a:gd name="connsiteY20" fmla="*/ 2072456 h 2284673"/>
                <a:gd name="connsiteX21" fmla="*/ 2218760 w 3152217"/>
                <a:gd name="connsiteY21" fmla="*/ 2284673 h 2284673"/>
                <a:gd name="connsiteX22" fmla="*/ 2006543 w 3152217"/>
                <a:gd name="connsiteY22" fmla="*/ 2284673 h 2284673"/>
                <a:gd name="connsiteX23" fmla="*/ 1798691 w 3152217"/>
                <a:gd name="connsiteY23" fmla="*/ 2076819 h 2284673"/>
                <a:gd name="connsiteX24" fmla="*/ 1775643 w 3152217"/>
                <a:gd name="connsiteY24" fmla="*/ 2053771 h 2284673"/>
                <a:gd name="connsiteX25" fmla="*/ 1842458 w 3152217"/>
                <a:gd name="connsiteY25" fmla="*/ 1964515 h 2284673"/>
                <a:gd name="connsiteX26" fmla="*/ 1533525 w 3152217"/>
                <a:gd name="connsiteY26" fmla="*/ 1552575 h 2284673"/>
                <a:gd name="connsiteX27" fmla="*/ 1219200 w 3152217"/>
                <a:gd name="connsiteY27" fmla="*/ 1247775 h 2284673"/>
                <a:gd name="connsiteX28" fmla="*/ 571500 w 3152217"/>
                <a:gd name="connsiteY28" fmla="*/ 1362075 h 2284673"/>
                <a:gd name="connsiteX29" fmla="*/ 0 w 3152217"/>
                <a:gd name="connsiteY29" fmla="*/ 1333500 h 2284673"/>
                <a:gd name="connsiteX30" fmla="*/ 0 w 3152217"/>
                <a:gd name="connsiteY30" fmla="*/ 19050 h 2284673"/>
                <a:gd name="connsiteX31" fmla="*/ 400050 w 3152217"/>
                <a:gd name="connsiteY31" fmla="*/ 0 h 228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52217" h="2284673">
                  <a:moveTo>
                    <a:pt x="400050" y="0"/>
                  </a:moveTo>
                  <a:lnTo>
                    <a:pt x="95250" y="276225"/>
                  </a:lnTo>
                  <a:cubicBezTo>
                    <a:pt x="349250" y="777875"/>
                    <a:pt x="831850" y="460375"/>
                    <a:pt x="1352550" y="152400"/>
                  </a:cubicBezTo>
                  <a:cubicBezTo>
                    <a:pt x="1641475" y="288925"/>
                    <a:pt x="1968500" y="301625"/>
                    <a:pt x="2314575" y="352425"/>
                  </a:cubicBezTo>
                  <a:cubicBezTo>
                    <a:pt x="2451100" y="603250"/>
                    <a:pt x="2587625" y="682625"/>
                    <a:pt x="2724150" y="847725"/>
                  </a:cubicBezTo>
                  <a:lnTo>
                    <a:pt x="3152217" y="1284360"/>
                  </a:lnTo>
                  <a:cubicBezTo>
                    <a:pt x="3210819" y="1342962"/>
                    <a:pt x="3210819" y="1437975"/>
                    <a:pt x="3152217" y="1496577"/>
                  </a:cubicBezTo>
                  <a:cubicBezTo>
                    <a:pt x="3093615" y="1555179"/>
                    <a:pt x="2998602" y="1555179"/>
                    <a:pt x="2940000" y="1496577"/>
                  </a:cubicBezTo>
                  <a:lnTo>
                    <a:pt x="2539107" y="1095683"/>
                  </a:lnTo>
                  <a:lnTo>
                    <a:pt x="2474399" y="1182392"/>
                  </a:lnTo>
                  <a:lnTo>
                    <a:pt x="2907621" y="1615615"/>
                  </a:lnTo>
                  <a:cubicBezTo>
                    <a:pt x="2966223" y="1674217"/>
                    <a:pt x="2966223" y="1769230"/>
                    <a:pt x="2907621" y="1827832"/>
                  </a:cubicBezTo>
                  <a:cubicBezTo>
                    <a:pt x="2849019" y="1886434"/>
                    <a:pt x="2754006" y="1886434"/>
                    <a:pt x="2695404" y="1827832"/>
                  </a:cubicBezTo>
                  <a:lnTo>
                    <a:pt x="2293017" y="1425444"/>
                  </a:lnTo>
                  <a:lnTo>
                    <a:pt x="2228234" y="1512253"/>
                  </a:lnTo>
                  <a:lnTo>
                    <a:pt x="2648161" y="1932180"/>
                  </a:lnTo>
                  <a:cubicBezTo>
                    <a:pt x="2706763" y="1990782"/>
                    <a:pt x="2706763" y="2085795"/>
                    <a:pt x="2648161" y="2144397"/>
                  </a:cubicBezTo>
                  <a:cubicBezTo>
                    <a:pt x="2589559" y="2202999"/>
                    <a:pt x="2494546" y="2202999"/>
                    <a:pt x="2435944" y="2144397"/>
                  </a:cubicBezTo>
                  <a:lnTo>
                    <a:pt x="2046853" y="1755304"/>
                  </a:lnTo>
                  <a:lnTo>
                    <a:pt x="1987859" y="1841554"/>
                  </a:lnTo>
                  <a:lnTo>
                    <a:pt x="2218760" y="2072456"/>
                  </a:lnTo>
                  <a:cubicBezTo>
                    <a:pt x="2277362" y="2131058"/>
                    <a:pt x="2277362" y="2226071"/>
                    <a:pt x="2218760" y="2284673"/>
                  </a:cubicBezTo>
                  <a:cubicBezTo>
                    <a:pt x="2160158" y="2343275"/>
                    <a:pt x="2065146" y="2343275"/>
                    <a:pt x="2006543" y="2284673"/>
                  </a:cubicBezTo>
                  <a:lnTo>
                    <a:pt x="1798691" y="2076819"/>
                  </a:lnTo>
                  <a:lnTo>
                    <a:pt x="1775643" y="2053771"/>
                  </a:lnTo>
                  <a:lnTo>
                    <a:pt x="1842458" y="1964515"/>
                  </a:lnTo>
                  <a:cubicBezTo>
                    <a:pt x="2026677" y="1607442"/>
                    <a:pt x="1697608" y="1472750"/>
                    <a:pt x="1533525" y="1552575"/>
                  </a:cubicBezTo>
                  <a:cubicBezTo>
                    <a:pt x="1555750" y="1323975"/>
                    <a:pt x="1380229" y="1237081"/>
                    <a:pt x="1219200" y="1247775"/>
                  </a:cubicBezTo>
                  <a:cubicBezTo>
                    <a:pt x="1190625" y="958850"/>
                    <a:pt x="838200" y="793750"/>
                    <a:pt x="571500" y="1362075"/>
                  </a:cubicBezTo>
                  <a:cubicBezTo>
                    <a:pt x="504825" y="1114425"/>
                    <a:pt x="276225" y="1066800"/>
                    <a:pt x="0" y="1333500"/>
                  </a:cubicBezTo>
                  <a:lnTo>
                    <a:pt x="0" y="1905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</p:spTree>
    <p:extLst>
      <p:ext uri="{BB962C8B-B14F-4D97-AF65-F5344CB8AC3E}">
        <p14:creationId xmlns:p14="http://schemas.microsoft.com/office/powerpoint/2010/main" val="3660853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1191094" y="552868"/>
            <a:ext cx="9775991" cy="724247"/>
          </a:xfrm>
          <a:prstGeom prst="rect">
            <a:avLst/>
          </a:prstGeom>
        </p:spPr>
        <p:txBody>
          <a:bodyPr>
            <a:no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t-LT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TARNYBINES PAREIGAS ATLIEKANTYS DARBUOTOJAI PRIVALO 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FF6B61-D945-4859-B4DE-864F00EB21A7}"/>
              </a:ext>
            </a:extLst>
          </p:cNvPr>
          <p:cNvGrpSpPr/>
          <p:nvPr/>
        </p:nvGrpSpPr>
        <p:grpSpPr>
          <a:xfrm flipH="1">
            <a:off x="2417325" y="3554586"/>
            <a:ext cx="511666" cy="490542"/>
            <a:chOff x="4964627" y="3703863"/>
            <a:chExt cx="393594" cy="377344"/>
          </a:xfrm>
          <a:solidFill>
            <a:schemeClr val="tx2">
              <a:lumMod val="50000"/>
              <a:alpha val="70000"/>
            </a:schemeClr>
          </a:solidFill>
        </p:grpSpPr>
        <p:sp>
          <p:nvSpPr>
            <p:cNvPr id="4" name="Oval 1">
              <a:extLst>
                <a:ext uri="{FF2B5EF4-FFF2-40B4-BE49-F238E27FC236}">
                  <a16:creationId xmlns:a16="http://schemas.microsoft.com/office/drawing/2014/main" id="{67655C8A-4FE4-4AB3-A265-A38F3668DD8E}"/>
                </a:ext>
              </a:extLst>
            </p:cNvPr>
            <p:cNvSpPr/>
            <p:nvPr/>
          </p:nvSpPr>
          <p:spPr>
            <a:xfrm flipH="1">
              <a:off x="4977747" y="3794659"/>
              <a:ext cx="367354" cy="65606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1">
              <a:extLst>
                <a:ext uri="{FF2B5EF4-FFF2-40B4-BE49-F238E27FC236}">
                  <a16:creationId xmlns:a16="http://schemas.microsoft.com/office/drawing/2014/main" id="{A90D4636-801F-4A15-A3C0-E09E4DB356B3}"/>
                </a:ext>
              </a:extLst>
            </p:cNvPr>
            <p:cNvSpPr/>
            <p:nvPr/>
          </p:nvSpPr>
          <p:spPr>
            <a:xfrm flipH="1">
              <a:off x="5017106" y="3976249"/>
              <a:ext cx="288634" cy="104958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1">
              <a:extLst>
                <a:ext uri="{FF2B5EF4-FFF2-40B4-BE49-F238E27FC236}">
                  <a16:creationId xmlns:a16="http://schemas.microsoft.com/office/drawing/2014/main" id="{3B71A285-5565-49AD-AA9A-1E68556B881B}"/>
                </a:ext>
              </a:extLst>
            </p:cNvPr>
            <p:cNvSpPr/>
            <p:nvPr/>
          </p:nvSpPr>
          <p:spPr>
            <a:xfrm flipH="1">
              <a:off x="4990867" y="3885454"/>
              <a:ext cx="341114" cy="65606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1">
              <a:extLst>
                <a:ext uri="{FF2B5EF4-FFF2-40B4-BE49-F238E27FC236}">
                  <a16:creationId xmlns:a16="http://schemas.microsoft.com/office/drawing/2014/main" id="{5440008A-A433-47EE-9DBC-F82BBAD36EC2}"/>
                </a:ext>
              </a:extLst>
            </p:cNvPr>
            <p:cNvSpPr/>
            <p:nvPr/>
          </p:nvSpPr>
          <p:spPr>
            <a:xfrm flipH="1">
              <a:off x="4964627" y="3703863"/>
              <a:ext cx="393594" cy="65606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8" name="Oval 3">
            <a:extLst>
              <a:ext uri="{FF2B5EF4-FFF2-40B4-BE49-F238E27FC236}">
                <a16:creationId xmlns:a16="http://schemas.microsoft.com/office/drawing/2014/main" id="{05DD99DF-2EAB-49E8-9C88-C94F7408C3F7}"/>
              </a:ext>
            </a:extLst>
          </p:cNvPr>
          <p:cNvSpPr/>
          <p:nvPr/>
        </p:nvSpPr>
        <p:spPr>
          <a:xfrm>
            <a:off x="2037079" y="2100124"/>
            <a:ext cx="1224785" cy="1351173"/>
          </a:xfrm>
          <a:custGeom>
            <a:avLst/>
            <a:gdLst/>
            <a:ahLst/>
            <a:cxnLst/>
            <a:rect l="l" t="t" r="r" b="b"/>
            <a:pathLst>
              <a:path w="790861" h="872472">
                <a:moveTo>
                  <a:pt x="394689" y="0"/>
                </a:moveTo>
                <a:lnTo>
                  <a:pt x="395430" y="57"/>
                </a:lnTo>
                <a:lnTo>
                  <a:pt x="396172" y="0"/>
                </a:lnTo>
                <a:cubicBezTo>
                  <a:pt x="614153" y="0"/>
                  <a:pt x="790861" y="176708"/>
                  <a:pt x="790861" y="394689"/>
                </a:cubicBezTo>
                <a:cubicBezTo>
                  <a:pt x="790861" y="542198"/>
                  <a:pt x="685540" y="687780"/>
                  <a:pt x="602673" y="754231"/>
                </a:cubicBezTo>
                <a:cubicBezTo>
                  <a:pt x="577986" y="782673"/>
                  <a:pt x="588881" y="797618"/>
                  <a:pt x="583576" y="834696"/>
                </a:cubicBezTo>
                <a:cubicBezTo>
                  <a:pt x="569784" y="863319"/>
                  <a:pt x="557447" y="872472"/>
                  <a:pt x="533068" y="872472"/>
                </a:cubicBezTo>
                <a:lnTo>
                  <a:pt x="395430" y="871979"/>
                </a:lnTo>
                <a:lnTo>
                  <a:pt x="257793" y="872472"/>
                </a:lnTo>
                <a:cubicBezTo>
                  <a:pt x="233414" y="872472"/>
                  <a:pt x="221078" y="863319"/>
                  <a:pt x="207286" y="834696"/>
                </a:cubicBezTo>
                <a:cubicBezTo>
                  <a:pt x="201981" y="797618"/>
                  <a:pt x="212876" y="782673"/>
                  <a:pt x="188188" y="754231"/>
                </a:cubicBezTo>
                <a:cubicBezTo>
                  <a:pt x="105322" y="687780"/>
                  <a:pt x="0" y="542198"/>
                  <a:pt x="0" y="394689"/>
                </a:cubicBezTo>
                <a:cubicBezTo>
                  <a:pt x="0" y="176708"/>
                  <a:pt x="176709" y="0"/>
                  <a:pt x="394689" y="0"/>
                </a:cubicBez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6069E8A-24D8-4B2F-AA74-AC751EF24531}"/>
              </a:ext>
            </a:extLst>
          </p:cNvPr>
          <p:cNvGrpSpPr/>
          <p:nvPr/>
        </p:nvGrpSpPr>
        <p:grpSpPr>
          <a:xfrm flipH="1">
            <a:off x="5606320" y="3585916"/>
            <a:ext cx="511666" cy="490542"/>
            <a:chOff x="4964627" y="3703863"/>
            <a:chExt cx="393594" cy="377344"/>
          </a:xfrm>
          <a:solidFill>
            <a:schemeClr val="tx2">
              <a:lumMod val="50000"/>
              <a:alpha val="70000"/>
            </a:schemeClr>
          </a:solidFill>
        </p:grpSpPr>
        <p:sp>
          <p:nvSpPr>
            <p:cNvPr id="10" name="Oval 1">
              <a:extLst>
                <a:ext uri="{FF2B5EF4-FFF2-40B4-BE49-F238E27FC236}">
                  <a16:creationId xmlns:a16="http://schemas.microsoft.com/office/drawing/2014/main" id="{FDF678FD-A173-4DB3-B0F2-0113A9ACC8A4}"/>
                </a:ext>
              </a:extLst>
            </p:cNvPr>
            <p:cNvSpPr/>
            <p:nvPr/>
          </p:nvSpPr>
          <p:spPr>
            <a:xfrm flipH="1">
              <a:off x="4977747" y="3794659"/>
              <a:ext cx="367354" cy="65606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Oval 1">
              <a:extLst>
                <a:ext uri="{FF2B5EF4-FFF2-40B4-BE49-F238E27FC236}">
                  <a16:creationId xmlns:a16="http://schemas.microsoft.com/office/drawing/2014/main" id="{D03164AB-BAE7-4720-85E3-D68638031A15}"/>
                </a:ext>
              </a:extLst>
            </p:cNvPr>
            <p:cNvSpPr/>
            <p:nvPr/>
          </p:nvSpPr>
          <p:spPr>
            <a:xfrm flipH="1">
              <a:off x="5017106" y="3976249"/>
              <a:ext cx="288634" cy="104958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">
              <a:extLst>
                <a:ext uri="{FF2B5EF4-FFF2-40B4-BE49-F238E27FC236}">
                  <a16:creationId xmlns:a16="http://schemas.microsoft.com/office/drawing/2014/main" id="{2FA51348-9AF4-4B73-A64A-88F9A5CB220A}"/>
                </a:ext>
              </a:extLst>
            </p:cNvPr>
            <p:cNvSpPr/>
            <p:nvPr/>
          </p:nvSpPr>
          <p:spPr>
            <a:xfrm flipH="1">
              <a:off x="4990867" y="3885454"/>
              <a:ext cx="341114" cy="65606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Oval 1">
              <a:extLst>
                <a:ext uri="{FF2B5EF4-FFF2-40B4-BE49-F238E27FC236}">
                  <a16:creationId xmlns:a16="http://schemas.microsoft.com/office/drawing/2014/main" id="{02DF4265-B039-4B78-91C4-A12135BD37F3}"/>
                </a:ext>
              </a:extLst>
            </p:cNvPr>
            <p:cNvSpPr/>
            <p:nvPr/>
          </p:nvSpPr>
          <p:spPr>
            <a:xfrm flipH="1">
              <a:off x="4964627" y="3703863"/>
              <a:ext cx="393594" cy="65606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39E6E07-09DA-4251-A333-A7E0F7C954C5}"/>
              </a:ext>
            </a:extLst>
          </p:cNvPr>
          <p:cNvGrpSpPr/>
          <p:nvPr/>
        </p:nvGrpSpPr>
        <p:grpSpPr>
          <a:xfrm>
            <a:off x="5465795" y="2194443"/>
            <a:ext cx="792715" cy="1360145"/>
            <a:chOff x="4874689" y="2348880"/>
            <a:chExt cx="914401" cy="1354872"/>
          </a:xfrm>
          <a:solidFill>
            <a:schemeClr val="accent1"/>
          </a:solidFill>
        </p:grpSpPr>
        <p:sp>
          <p:nvSpPr>
            <p:cNvPr id="15" name="Block Arc 14">
              <a:extLst>
                <a:ext uri="{FF2B5EF4-FFF2-40B4-BE49-F238E27FC236}">
                  <a16:creationId xmlns:a16="http://schemas.microsoft.com/office/drawing/2014/main" id="{FE5D3AC6-043B-4542-A908-F98885A065C6}"/>
                </a:ext>
              </a:extLst>
            </p:cNvPr>
            <p:cNvSpPr/>
            <p:nvPr/>
          </p:nvSpPr>
          <p:spPr>
            <a:xfrm>
              <a:off x="4874690" y="2348880"/>
              <a:ext cx="914400" cy="914400"/>
            </a:xfrm>
            <a:prstGeom prst="blockArc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6" name="Round Same Side Corner Rectangle 30">
              <a:extLst>
                <a:ext uri="{FF2B5EF4-FFF2-40B4-BE49-F238E27FC236}">
                  <a16:creationId xmlns:a16="http://schemas.microsoft.com/office/drawing/2014/main" id="{FAC7241D-8EDB-404D-86B8-9F2CAB9A3EAF}"/>
                </a:ext>
              </a:extLst>
            </p:cNvPr>
            <p:cNvSpPr/>
            <p:nvPr/>
          </p:nvSpPr>
          <p:spPr>
            <a:xfrm rot="10800000">
              <a:off x="4874689" y="2789352"/>
              <a:ext cx="228508" cy="914400"/>
            </a:xfrm>
            <a:prstGeom prst="round2SameRect">
              <a:avLst>
                <a:gd name="adj1" fmla="val 50000"/>
                <a:gd name="adj2" fmla="val 0"/>
              </a:avLst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Round Same Side Corner Rectangle 33">
              <a:extLst>
                <a:ext uri="{FF2B5EF4-FFF2-40B4-BE49-F238E27FC236}">
                  <a16:creationId xmlns:a16="http://schemas.microsoft.com/office/drawing/2014/main" id="{9C051051-AB40-4214-9D56-BD14C79CD3F1}"/>
                </a:ext>
              </a:extLst>
            </p:cNvPr>
            <p:cNvSpPr/>
            <p:nvPr/>
          </p:nvSpPr>
          <p:spPr>
            <a:xfrm rot="10800000">
              <a:off x="5560582" y="2789352"/>
              <a:ext cx="228508" cy="914400"/>
            </a:xfrm>
            <a:prstGeom prst="round2SameRect">
              <a:avLst>
                <a:gd name="adj1" fmla="val 50000"/>
                <a:gd name="adj2" fmla="val 0"/>
              </a:avLst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42ACC21-D16E-4903-BC28-C4E9FB4C3537}"/>
              </a:ext>
            </a:extLst>
          </p:cNvPr>
          <p:cNvGrpSpPr/>
          <p:nvPr/>
        </p:nvGrpSpPr>
        <p:grpSpPr>
          <a:xfrm flipH="1">
            <a:off x="8908449" y="3627866"/>
            <a:ext cx="511666" cy="490542"/>
            <a:chOff x="4964627" y="3703863"/>
            <a:chExt cx="393594" cy="377344"/>
          </a:xfrm>
          <a:solidFill>
            <a:schemeClr val="tx2">
              <a:lumMod val="50000"/>
              <a:alpha val="70000"/>
            </a:schemeClr>
          </a:solidFill>
        </p:grpSpPr>
        <p:sp>
          <p:nvSpPr>
            <p:cNvPr id="25" name="Oval 1">
              <a:extLst>
                <a:ext uri="{FF2B5EF4-FFF2-40B4-BE49-F238E27FC236}">
                  <a16:creationId xmlns:a16="http://schemas.microsoft.com/office/drawing/2014/main" id="{E4360322-99BB-4FA9-9174-82A5A1AB7382}"/>
                </a:ext>
              </a:extLst>
            </p:cNvPr>
            <p:cNvSpPr/>
            <p:nvPr/>
          </p:nvSpPr>
          <p:spPr>
            <a:xfrm flipH="1">
              <a:off x="4977747" y="3794659"/>
              <a:ext cx="367354" cy="65606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Oval 1">
              <a:extLst>
                <a:ext uri="{FF2B5EF4-FFF2-40B4-BE49-F238E27FC236}">
                  <a16:creationId xmlns:a16="http://schemas.microsoft.com/office/drawing/2014/main" id="{769887C9-8157-421E-A92C-CA906E3D976B}"/>
                </a:ext>
              </a:extLst>
            </p:cNvPr>
            <p:cNvSpPr/>
            <p:nvPr/>
          </p:nvSpPr>
          <p:spPr>
            <a:xfrm flipH="1">
              <a:off x="5017106" y="3976249"/>
              <a:ext cx="288634" cy="104958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Oval 1">
              <a:extLst>
                <a:ext uri="{FF2B5EF4-FFF2-40B4-BE49-F238E27FC236}">
                  <a16:creationId xmlns:a16="http://schemas.microsoft.com/office/drawing/2014/main" id="{3D58BE70-9AB9-4095-951F-A2A9DA2F8B86}"/>
                </a:ext>
              </a:extLst>
            </p:cNvPr>
            <p:cNvSpPr/>
            <p:nvPr/>
          </p:nvSpPr>
          <p:spPr>
            <a:xfrm flipH="1">
              <a:off x="4990867" y="3885454"/>
              <a:ext cx="341114" cy="65606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Oval 1">
              <a:extLst>
                <a:ext uri="{FF2B5EF4-FFF2-40B4-BE49-F238E27FC236}">
                  <a16:creationId xmlns:a16="http://schemas.microsoft.com/office/drawing/2014/main" id="{E51E25B8-DEC3-4192-A6C1-3EF3419AD55A}"/>
                </a:ext>
              </a:extLst>
            </p:cNvPr>
            <p:cNvSpPr/>
            <p:nvPr/>
          </p:nvSpPr>
          <p:spPr>
            <a:xfrm flipH="1">
              <a:off x="4964627" y="3703863"/>
              <a:ext cx="393594" cy="65606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9" name="Chevron 2">
            <a:extLst>
              <a:ext uri="{FF2B5EF4-FFF2-40B4-BE49-F238E27FC236}">
                <a16:creationId xmlns:a16="http://schemas.microsoft.com/office/drawing/2014/main" id="{E1660588-E757-423D-BD85-8D66B05BCD9D}"/>
              </a:ext>
            </a:extLst>
          </p:cNvPr>
          <p:cNvSpPr/>
          <p:nvPr/>
        </p:nvSpPr>
        <p:spPr>
          <a:xfrm rot="5400000">
            <a:off x="8589849" y="2116414"/>
            <a:ext cx="1387834" cy="1488513"/>
          </a:xfrm>
          <a:custGeom>
            <a:avLst/>
            <a:gdLst/>
            <a:ahLst/>
            <a:cxnLst/>
            <a:rect l="l" t="t" r="r" b="b"/>
            <a:pathLst>
              <a:path w="3010478" h="2971924">
                <a:moveTo>
                  <a:pt x="0" y="0"/>
                </a:moveTo>
                <a:cubicBezTo>
                  <a:pt x="597789" y="631968"/>
                  <a:pt x="1954851" y="1281936"/>
                  <a:pt x="3010478" y="1750136"/>
                </a:cubicBezTo>
                <a:lnTo>
                  <a:pt x="3010478" y="1766533"/>
                </a:lnTo>
                <a:cubicBezTo>
                  <a:pt x="2556291" y="2057095"/>
                  <a:pt x="1750264" y="2348261"/>
                  <a:pt x="1695591" y="2971924"/>
                </a:cubicBezTo>
                <a:lnTo>
                  <a:pt x="1167606" y="2794065"/>
                </a:lnTo>
                <a:cubicBezTo>
                  <a:pt x="1356560" y="2217270"/>
                  <a:pt x="1563728" y="2059107"/>
                  <a:pt x="1967797" y="1771109"/>
                </a:cubicBezTo>
                <a:cubicBezTo>
                  <a:pt x="1212626" y="1431720"/>
                  <a:pt x="908197" y="1282487"/>
                  <a:pt x="19210" y="696594"/>
                </a:cubicBezTo>
                <a:cubicBezTo>
                  <a:pt x="12874" y="464793"/>
                  <a:pt x="13037" y="311571"/>
                  <a:pt x="0" y="0"/>
                </a:cubicBez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BE46705-D7C7-4A5A-850B-6A12DD7D7381}"/>
              </a:ext>
            </a:extLst>
          </p:cNvPr>
          <p:cNvSpPr txBox="1"/>
          <p:nvPr/>
        </p:nvSpPr>
        <p:spPr>
          <a:xfrm>
            <a:off x="1287377" y="4931353"/>
            <a:ext cx="2783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lt-L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ELGTIS NEPRIEKAIŠTINGAI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55F1620-2D32-4A50-B649-834D374B19ED}"/>
              </a:ext>
            </a:extLst>
          </p:cNvPr>
          <p:cNvSpPr txBox="1"/>
          <p:nvPr/>
        </p:nvSpPr>
        <p:spPr>
          <a:xfrm>
            <a:off x="4813762" y="4966063"/>
            <a:ext cx="2472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lt-L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NEPRIIMTI DOVANŲ</a:t>
            </a:r>
            <a:endParaRPr lang="lt-L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69DE497-96F6-45C3-961B-B17818B68A47}"/>
              </a:ext>
            </a:extLst>
          </p:cNvPr>
          <p:cNvSpPr txBox="1"/>
          <p:nvPr/>
        </p:nvSpPr>
        <p:spPr>
          <a:xfrm>
            <a:off x="7962706" y="4931353"/>
            <a:ext cx="2472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lt-L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BŪTI NEPAPERKAMI</a:t>
            </a:r>
          </a:p>
        </p:txBody>
      </p:sp>
      <p:sp>
        <p:nvSpPr>
          <p:cNvPr id="42" name="Parallelogram 15">
            <a:extLst>
              <a:ext uri="{FF2B5EF4-FFF2-40B4-BE49-F238E27FC236}">
                <a16:creationId xmlns:a16="http://schemas.microsoft.com/office/drawing/2014/main" id="{A6037D4B-AE9F-474A-BBDF-36CA71DA2245}"/>
              </a:ext>
            </a:extLst>
          </p:cNvPr>
          <p:cNvSpPr/>
          <p:nvPr/>
        </p:nvSpPr>
        <p:spPr>
          <a:xfrm flipH="1">
            <a:off x="5682980" y="4147479"/>
            <a:ext cx="435006" cy="512141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Chord 15">
            <a:extLst>
              <a:ext uri="{FF2B5EF4-FFF2-40B4-BE49-F238E27FC236}">
                <a16:creationId xmlns:a16="http://schemas.microsoft.com/office/drawing/2014/main" id="{07D3F422-6D25-4227-AE66-29B6AE40A7EF}"/>
              </a:ext>
            </a:extLst>
          </p:cNvPr>
          <p:cNvSpPr/>
          <p:nvPr/>
        </p:nvSpPr>
        <p:spPr>
          <a:xfrm>
            <a:off x="9062517" y="4254799"/>
            <a:ext cx="272383" cy="52876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ectangle 16">
            <a:extLst>
              <a:ext uri="{FF2B5EF4-FFF2-40B4-BE49-F238E27FC236}">
                <a16:creationId xmlns:a16="http://schemas.microsoft.com/office/drawing/2014/main" id="{DB9EF97C-EF9C-4257-8BB8-FE554E70D65E}"/>
              </a:ext>
            </a:extLst>
          </p:cNvPr>
          <p:cNvSpPr/>
          <p:nvPr/>
        </p:nvSpPr>
        <p:spPr>
          <a:xfrm>
            <a:off x="2482257" y="4363140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2332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690"/>
            <a:ext cx="10972800" cy="66713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40700" y="890855"/>
            <a:ext cx="3581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DARBUOTOJAMS DRAUDŽIAMA PROVOKUOTI AR </a:t>
            </a:r>
          </a:p>
          <a:p>
            <a:r>
              <a:rPr lang="lt-L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ELGTIS TAIP, KAD SAVO ELGESIU SUDARYTŲ ĮSPŪDĮ, KAD YRA PROVOKUOJAMA AR REIKALAUJAMA DUOTI KYŠĮ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00" y="990600"/>
            <a:ext cx="5041900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133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/>
          <p:cNvSpPr/>
          <p:nvPr/>
        </p:nvSpPr>
        <p:spPr>
          <a:xfrm>
            <a:off x="723900" y="601980"/>
            <a:ext cx="10180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DAŽNIAUSIAI PASITAIKANČIOS KORUPCIJOS FORMOS </a:t>
            </a:r>
          </a:p>
        </p:txBody>
      </p:sp>
      <p:sp>
        <p:nvSpPr>
          <p:cNvPr id="65" name="Rectangle 64"/>
          <p:cNvSpPr/>
          <p:nvPr/>
        </p:nvSpPr>
        <p:spPr>
          <a:xfrm>
            <a:off x="944880" y="1767840"/>
            <a:ext cx="9906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lt-L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KYŠININKAVIMAS</a:t>
            </a:r>
          </a:p>
          <a:p>
            <a:endParaRPr lang="lt-LT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lt-L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PAPIRKIMAS</a:t>
            </a:r>
          </a:p>
          <a:p>
            <a:endParaRPr lang="lt-LT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lt-L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PIKTNAUDŽIAVIMAS</a:t>
            </a:r>
          </a:p>
          <a:p>
            <a:r>
              <a:rPr lang="lt-L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lt-L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PREKYBA  POVEIKIU</a:t>
            </a: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720" y="1447801"/>
            <a:ext cx="5052060" cy="471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50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381000"/>
            <a:ext cx="37927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KAS YRA KYŠIS ?</a:t>
            </a:r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7" r="18037"/>
          <a:stretch>
            <a:fillRect/>
          </a:stretch>
        </p:blipFill>
        <p:spPr/>
      </p:pic>
      <p:sp>
        <p:nvSpPr>
          <p:cNvPr id="7" name="Rectangle 6"/>
          <p:cNvSpPr/>
          <p:nvPr/>
        </p:nvSpPr>
        <p:spPr>
          <a:xfrm>
            <a:off x="457200" y="1706880"/>
            <a:ext cx="5130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/>
            <a:r>
              <a:rPr lang="lt-L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NETEISĖTAS ATLYGIS UŽ PAGEIDAUJAMĄ VALSTYBĖS TARNAUTOJO AR JAM PRILYGINTO ASMENS TEISĖTĄ AR NETEISĖTĄ VEIKIMĄ ARBA NEVEIKIMĄ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VYKDANT PAREIGAS</a:t>
            </a:r>
          </a:p>
        </p:txBody>
      </p:sp>
    </p:spTree>
    <p:extLst>
      <p:ext uri="{BB962C8B-B14F-4D97-AF65-F5344CB8AC3E}">
        <p14:creationId xmlns:p14="http://schemas.microsoft.com/office/powerpoint/2010/main" val="329577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Vaizdo rezultatas pagal užklausą „prekės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5" r="13985"/>
          <a:stretch>
            <a:fillRect/>
          </a:stretch>
        </p:blipFill>
        <p:spPr bwMode="auto">
          <a:xfrm>
            <a:off x="5847486" y="342900"/>
            <a:ext cx="5926499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6700" y="342900"/>
            <a:ext cx="5334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KYŠIS YRA NE TIK PINIGAI, DAIKTAI, MAISTO PRODUKTAI, ALKOHOLIS, </a:t>
            </a:r>
          </a:p>
          <a:p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 IR PASLAUGOS, NUOLAIDOS, ATLEIDIMAS NUO TURTINIŲ ĮSIPAREIGOJIMŲ IR KT.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623298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33700" y="1210095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716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VALSTYBĖS TARNYBOJE DIRBANTIEMS ASMENIMS UŽ SAVO ATLIEKAMAS PAREIGAS </a:t>
            </a:r>
            <a:r>
              <a:rPr lang="lt-L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DRAUDŽIAMA</a:t>
            </a: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37160" indent="0">
              <a:buNone/>
            </a:pPr>
            <a:r>
              <a:rPr lang="lt-L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PRIIMTI BET KOKIAS DOVANAS</a:t>
            </a: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0782CD3-77A1-4E7A-850E-171B5C313E53}"/>
              </a:ext>
            </a:extLst>
          </p:cNvPr>
          <p:cNvGrpSpPr/>
          <p:nvPr/>
        </p:nvGrpSpPr>
        <p:grpSpPr>
          <a:xfrm>
            <a:off x="899989" y="1841500"/>
            <a:ext cx="1397531" cy="1602565"/>
            <a:chOff x="1064519" y="1872500"/>
            <a:chExt cx="1561257" cy="1445520"/>
          </a:xfrm>
        </p:grpSpPr>
        <p:sp>
          <p:nvSpPr>
            <p:cNvPr id="5" name="Freeform: Shape 89">
              <a:extLst>
                <a:ext uri="{FF2B5EF4-FFF2-40B4-BE49-F238E27FC236}">
                  <a16:creationId xmlns:a16="http://schemas.microsoft.com/office/drawing/2014/main" id="{66C03C15-B071-4EDC-8D63-DCEA8C626D17}"/>
                </a:ext>
              </a:extLst>
            </p:cNvPr>
            <p:cNvSpPr/>
            <p:nvPr/>
          </p:nvSpPr>
          <p:spPr>
            <a:xfrm>
              <a:off x="1634779" y="2819951"/>
              <a:ext cx="110877" cy="179829"/>
            </a:xfrm>
            <a:custGeom>
              <a:avLst/>
              <a:gdLst>
                <a:gd name="connsiteX0" fmla="*/ 95575 w 110877"/>
                <a:gd name="connsiteY0" fmla="*/ 170244 h 179829"/>
                <a:gd name="connsiteX1" fmla="*/ 68653 w 110877"/>
                <a:gd name="connsiteY1" fmla="*/ 178699 h 179829"/>
                <a:gd name="connsiteX2" fmla="*/ 41280 w 110877"/>
                <a:gd name="connsiteY2" fmla="*/ 164423 h 179829"/>
                <a:gd name="connsiteX3" fmla="*/ 1260 w 110877"/>
                <a:gd name="connsiteY3" fmla="*/ 37088 h 179829"/>
                <a:gd name="connsiteX4" fmla="*/ 15536 w 110877"/>
                <a:gd name="connsiteY4" fmla="*/ 9715 h 179829"/>
                <a:gd name="connsiteX5" fmla="*/ 42458 w 110877"/>
                <a:gd name="connsiteY5" fmla="*/ 1260 h 179829"/>
                <a:gd name="connsiteX6" fmla="*/ 69831 w 110877"/>
                <a:gd name="connsiteY6" fmla="*/ 15536 h 179829"/>
                <a:gd name="connsiteX7" fmla="*/ 109851 w 110877"/>
                <a:gd name="connsiteY7" fmla="*/ 142872 h 179829"/>
                <a:gd name="connsiteX8" fmla="*/ 95575 w 110877"/>
                <a:gd name="connsiteY8" fmla="*/ 170244 h 17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877" h="179829">
                  <a:moveTo>
                    <a:pt x="95575" y="170244"/>
                  </a:moveTo>
                  <a:lnTo>
                    <a:pt x="68653" y="178699"/>
                  </a:lnTo>
                  <a:cubicBezTo>
                    <a:pt x="57184" y="182302"/>
                    <a:pt x="44884" y="175858"/>
                    <a:pt x="41280" y="164423"/>
                  </a:cubicBezTo>
                  <a:lnTo>
                    <a:pt x="1260" y="37088"/>
                  </a:lnTo>
                  <a:cubicBezTo>
                    <a:pt x="-2343" y="25619"/>
                    <a:pt x="4102" y="13318"/>
                    <a:pt x="15536" y="9715"/>
                  </a:cubicBezTo>
                  <a:lnTo>
                    <a:pt x="42458" y="1260"/>
                  </a:lnTo>
                  <a:cubicBezTo>
                    <a:pt x="53927" y="-2343"/>
                    <a:pt x="66228" y="4102"/>
                    <a:pt x="69831" y="15536"/>
                  </a:cubicBezTo>
                  <a:lnTo>
                    <a:pt x="109851" y="142872"/>
                  </a:lnTo>
                  <a:cubicBezTo>
                    <a:pt x="113454" y="154341"/>
                    <a:pt x="107044" y="166641"/>
                    <a:pt x="95575" y="170244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90">
              <a:extLst>
                <a:ext uri="{FF2B5EF4-FFF2-40B4-BE49-F238E27FC236}">
                  <a16:creationId xmlns:a16="http://schemas.microsoft.com/office/drawing/2014/main" id="{69C6A7BC-A5B0-4B4E-95DC-1CD9F6CA1BD7}"/>
                </a:ext>
              </a:extLst>
            </p:cNvPr>
            <p:cNvSpPr/>
            <p:nvPr/>
          </p:nvSpPr>
          <p:spPr>
            <a:xfrm>
              <a:off x="2539846" y="2271312"/>
              <a:ext cx="85930" cy="302834"/>
            </a:xfrm>
            <a:custGeom>
              <a:avLst/>
              <a:gdLst>
                <a:gd name="connsiteX0" fmla="*/ 17377 w 85929"/>
                <a:gd name="connsiteY0" fmla="*/ 260 h 302833"/>
                <a:gd name="connsiteX1" fmla="*/ 1646 w 85929"/>
                <a:gd name="connsiteY1" fmla="*/ 145163 h 302833"/>
                <a:gd name="connsiteX2" fmla="*/ 260 w 85929"/>
                <a:gd name="connsiteY2" fmla="*/ 145163 h 302833"/>
                <a:gd name="connsiteX3" fmla="*/ 953 w 85929"/>
                <a:gd name="connsiteY3" fmla="*/ 151434 h 302833"/>
                <a:gd name="connsiteX4" fmla="*/ 260 w 85929"/>
                <a:gd name="connsiteY4" fmla="*/ 157706 h 302833"/>
                <a:gd name="connsiteX5" fmla="*/ 1646 w 85929"/>
                <a:gd name="connsiteY5" fmla="*/ 157706 h 302833"/>
                <a:gd name="connsiteX6" fmla="*/ 17377 w 85929"/>
                <a:gd name="connsiteY6" fmla="*/ 302643 h 302833"/>
                <a:gd name="connsiteX7" fmla="*/ 85843 w 85929"/>
                <a:gd name="connsiteY7" fmla="*/ 244433 h 302833"/>
                <a:gd name="connsiteX8" fmla="*/ 85843 w 85929"/>
                <a:gd name="connsiteY8" fmla="*/ 157706 h 302833"/>
                <a:gd name="connsiteX9" fmla="*/ 85843 w 85929"/>
                <a:gd name="connsiteY9" fmla="*/ 145163 h 302833"/>
                <a:gd name="connsiteX10" fmla="*/ 85843 w 85929"/>
                <a:gd name="connsiteY10" fmla="*/ 58436 h 3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929" h="302833">
                  <a:moveTo>
                    <a:pt x="17377" y="260"/>
                  </a:moveTo>
                  <a:lnTo>
                    <a:pt x="1646" y="145163"/>
                  </a:lnTo>
                  <a:lnTo>
                    <a:pt x="260" y="145163"/>
                  </a:lnTo>
                  <a:lnTo>
                    <a:pt x="953" y="151434"/>
                  </a:lnTo>
                  <a:lnTo>
                    <a:pt x="260" y="157706"/>
                  </a:lnTo>
                  <a:lnTo>
                    <a:pt x="1646" y="157706"/>
                  </a:lnTo>
                  <a:lnTo>
                    <a:pt x="17377" y="302643"/>
                  </a:lnTo>
                  <a:lnTo>
                    <a:pt x="85843" y="244433"/>
                  </a:lnTo>
                  <a:lnTo>
                    <a:pt x="85843" y="157706"/>
                  </a:lnTo>
                  <a:lnTo>
                    <a:pt x="85843" y="145163"/>
                  </a:lnTo>
                  <a:lnTo>
                    <a:pt x="85843" y="58436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91">
              <a:extLst>
                <a:ext uri="{FF2B5EF4-FFF2-40B4-BE49-F238E27FC236}">
                  <a16:creationId xmlns:a16="http://schemas.microsoft.com/office/drawing/2014/main" id="{1181EE25-E16C-4CB5-A15F-4608ACCCFF3F}"/>
                </a:ext>
              </a:extLst>
            </p:cNvPr>
            <p:cNvSpPr/>
            <p:nvPr/>
          </p:nvSpPr>
          <p:spPr>
            <a:xfrm>
              <a:off x="1326355" y="2477085"/>
              <a:ext cx="459448" cy="840935"/>
            </a:xfrm>
            <a:custGeom>
              <a:avLst/>
              <a:gdLst>
                <a:gd name="connsiteX0" fmla="*/ 423750 w 459447"/>
                <a:gd name="connsiteY0" fmla="*/ 795051 h 840935"/>
                <a:gd name="connsiteX1" fmla="*/ 284980 w 459447"/>
                <a:gd name="connsiteY1" fmla="*/ 838674 h 840935"/>
                <a:gd name="connsiteX2" fmla="*/ 221122 w 459447"/>
                <a:gd name="connsiteY2" fmla="*/ 805342 h 840935"/>
                <a:gd name="connsiteX3" fmla="*/ 2590 w 459447"/>
                <a:gd name="connsiteY3" fmla="*/ 110072 h 840935"/>
                <a:gd name="connsiteX4" fmla="*/ 35922 w 459447"/>
                <a:gd name="connsiteY4" fmla="*/ 46213 h 840935"/>
                <a:gd name="connsiteX5" fmla="*/ 174692 w 459447"/>
                <a:gd name="connsiteY5" fmla="*/ 2590 h 840935"/>
                <a:gd name="connsiteX6" fmla="*/ 238551 w 459447"/>
                <a:gd name="connsiteY6" fmla="*/ 35922 h 840935"/>
                <a:gd name="connsiteX7" fmla="*/ 457048 w 459447"/>
                <a:gd name="connsiteY7" fmla="*/ 731227 h 840935"/>
                <a:gd name="connsiteX8" fmla="*/ 423750 w 459447"/>
                <a:gd name="connsiteY8" fmla="*/ 795051 h 84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9447" h="840935">
                  <a:moveTo>
                    <a:pt x="423750" y="795051"/>
                  </a:moveTo>
                  <a:lnTo>
                    <a:pt x="284980" y="838674"/>
                  </a:lnTo>
                  <a:cubicBezTo>
                    <a:pt x="258266" y="847059"/>
                    <a:pt x="229507" y="832091"/>
                    <a:pt x="221122" y="805342"/>
                  </a:cubicBezTo>
                  <a:lnTo>
                    <a:pt x="2590" y="110072"/>
                  </a:lnTo>
                  <a:cubicBezTo>
                    <a:pt x="-5795" y="83357"/>
                    <a:pt x="9173" y="54598"/>
                    <a:pt x="35922" y="46213"/>
                  </a:cubicBezTo>
                  <a:lnTo>
                    <a:pt x="174692" y="2590"/>
                  </a:lnTo>
                  <a:cubicBezTo>
                    <a:pt x="201407" y="-5795"/>
                    <a:pt x="230165" y="9173"/>
                    <a:pt x="238551" y="35922"/>
                  </a:cubicBezTo>
                  <a:lnTo>
                    <a:pt x="457048" y="731227"/>
                  </a:lnTo>
                  <a:cubicBezTo>
                    <a:pt x="465468" y="757942"/>
                    <a:pt x="450465" y="786666"/>
                    <a:pt x="423750" y="795051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92">
              <a:extLst>
                <a:ext uri="{FF2B5EF4-FFF2-40B4-BE49-F238E27FC236}">
                  <a16:creationId xmlns:a16="http://schemas.microsoft.com/office/drawing/2014/main" id="{DF1DAFAB-F8D0-46CC-A552-F1E0FEEED667}"/>
                </a:ext>
              </a:extLst>
            </p:cNvPr>
            <p:cNvSpPr/>
            <p:nvPr/>
          </p:nvSpPr>
          <p:spPr>
            <a:xfrm>
              <a:off x="1471820" y="1927904"/>
              <a:ext cx="1038782" cy="989580"/>
            </a:xfrm>
            <a:custGeom>
              <a:avLst/>
              <a:gdLst>
                <a:gd name="connsiteX0" fmla="*/ 541133 w 1038782"/>
                <a:gd name="connsiteY0" fmla="*/ 221633 h 989580"/>
                <a:gd name="connsiteX1" fmla="*/ 260 w 1038782"/>
                <a:gd name="connsiteY1" fmla="*/ 221633 h 989580"/>
                <a:gd name="connsiteX2" fmla="*/ 260 w 1038782"/>
                <a:gd name="connsiteY2" fmla="*/ 487393 h 989580"/>
                <a:gd name="connsiteX3" fmla="*/ 260 w 1038782"/>
                <a:gd name="connsiteY3" fmla="*/ 502326 h 989580"/>
                <a:gd name="connsiteX4" fmla="*/ 260 w 1038782"/>
                <a:gd name="connsiteY4" fmla="*/ 768086 h 989580"/>
                <a:gd name="connsiteX5" fmla="*/ 541133 w 1038782"/>
                <a:gd name="connsiteY5" fmla="*/ 768086 h 989580"/>
                <a:gd name="connsiteX6" fmla="*/ 1038626 w 1038782"/>
                <a:gd name="connsiteY6" fmla="*/ 989459 h 989580"/>
                <a:gd name="connsiteX7" fmla="*/ 1038626 w 1038782"/>
                <a:gd name="connsiteY7" fmla="*/ 502326 h 989580"/>
                <a:gd name="connsiteX8" fmla="*/ 1038626 w 1038782"/>
                <a:gd name="connsiteY8" fmla="*/ 487393 h 989580"/>
                <a:gd name="connsiteX9" fmla="*/ 1038626 w 1038782"/>
                <a:gd name="connsiteY9" fmla="*/ 260 h 989580"/>
                <a:gd name="connsiteX10" fmla="*/ 541133 w 1038782"/>
                <a:gd name="connsiteY10" fmla="*/ 221633 h 989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38782" h="989580">
                  <a:moveTo>
                    <a:pt x="541133" y="221633"/>
                  </a:moveTo>
                  <a:lnTo>
                    <a:pt x="260" y="221633"/>
                  </a:lnTo>
                  <a:lnTo>
                    <a:pt x="260" y="487393"/>
                  </a:lnTo>
                  <a:lnTo>
                    <a:pt x="260" y="502326"/>
                  </a:lnTo>
                  <a:lnTo>
                    <a:pt x="260" y="768086"/>
                  </a:lnTo>
                  <a:lnTo>
                    <a:pt x="541133" y="768086"/>
                  </a:lnTo>
                  <a:cubicBezTo>
                    <a:pt x="541133" y="768086"/>
                    <a:pt x="851521" y="802319"/>
                    <a:pt x="1038626" y="989459"/>
                  </a:cubicBezTo>
                  <a:lnTo>
                    <a:pt x="1038626" y="502326"/>
                  </a:lnTo>
                  <a:lnTo>
                    <a:pt x="1038626" y="487393"/>
                  </a:lnTo>
                  <a:lnTo>
                    <a:pt x="1038626" y="260"/>
                  </a:lnTo>
                  <a:cubicBezTo>
                    <a:pt x="851486" y="187400"/>
                    <a:pt x="541133" y="221633"/>
                    <a:pt x="541133" y="221633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93">
              <a:extLst>
                <a:ext uri="{FF2B5EF4-FFF2-40B4-BE49-F238E27FC236}">
                  <a16:creationId xmlns:a16="http://schemas.microsoft.com/office/drawing/2014/main" id="{5FC20D8B-F92D-4D58-8A9D-5594C6FC3A79}"/>
                </a:ext>
              </a:extLst>
            </p:cNvPr>
            <p:cNvSpPr/>
            <p:nvPr/>
          </p:nvSpPr>
          <p:spPr>
            <a:xfrm>
              <a:off x="2510221" y="1872500"/>
              <a:ext cx="59597" cy="1100458"/>
            </a:xfrm>
            <a:custGeom>
              <a:avLst/>
              <a:gdLst>
                <a:gd name="connsiteX0" fmla="*/ 41562 w 59596"/>
                <a:gd name="connsiteY0" fmla="*/ 1100267 h 1100457"/>
                <a:gd name="connsiteX1" fmla="*/ 18277 w 59596"/>
                <a:gd name="connsiteY1" fmla="*/ 1100267 h 1100457"/>
                <a:gd name="connsiteX2" fmla="*/ 260 w 59596"/>
                <a:gd name="connsiteY2" fmla="*/ 1082250 h 1100457"/>
                <a:gd name="connsiteX3" fmla="*/ 260 w 59596"/>
                <a:gd name="connsiteY3" fmla="*/ 18277 h 1100457"/>
                <a:gd name="connsiteX4" fmla="*/ 18277 w 59596"/>
                <a:gd name="connsiteY4" fmla="*/ 260 h 1100457"/>
                <a:gd name="connsiteX5" fmla="*/ 41562 w 59596"/>
                <a:gd name="connsiteY5" fmla="*/ 260 h 1100457"/>
                <a:gd name="connsiteX6" fmla="*/ 59579 w 59596"/>
                <a:gd name="connsiteY6" fmla="*/ 18277 h 1100457"/>
                <a:gd name="connsiteX7" fmla="*/ 59579 w 59596"/>
                <a:gd name="connsiteY7" fmla="*/ 1082250 h 1100457"/>
                <a:gd name="connsiteX8" fmla="*/ 41562 w 59596"/>
                <a:gd name="connsiteY8" fmla="*/ 1100267 h 110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6" h="1100457">
                  <a:moveTo>
                    <a:pt x="41562" y="1100267"/>
                  </a:moveTo>
                  <a:lnTo>
                    <a:pt x="18277" y="1100267"/>
                  </a:lnTo>
                  <a:cubicBezTo>
                    <a:pt x="8368" y="1100267"/>
                    <a:pt x="260" y="1092159"/>
                    <a:pt x="260" y="1082250"/>
                  </a:cubicBezTo>
                  <a:lnTo>
                    <a:pt x="260" y="18277"/>
                  </a:lnTo>
                  <a:cubicBezTo>
                    <a:pt x="260" y="8368"/>
                    <a:pt x="8368" y="260"/>
                    <a:pt x="18277" y="260"/>
                  </a:cubicBezTo>
                  <a:lnTo>
                    <a:pt x="41562" y="260"/>
                  </a:lnTo>
                  <a:cubicBezTo>
                    <a:pt x="51471" y="260"/>
                    <a:pt x="59579" y="8368"/>
                    <a:pt x="59579" y="18277"/>
                  </a:cubicBezTo>
                  <a:lnTo>
                    <a:pt x="59579" y="1082250"/>
                  </a:lnTo>
                  <a:cubicBezTo>
                    <a:pt x="59579" y="1092159"/>
                    <a:pt x="51471" y="1100267"/>
                    <a:pt x="41562" y="1100267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4">
              <a:extLst>
                <a:ext uri="{FF2B5EF4-FFF2-40B4-BE49-F238E27FC236}">
                  <a16:creationId xmlns:a16="http://schemas.microsoft.com/office/drawing/2014/main" id="{41AF3839-F9DF-4ACA-9001-A5A11402EC79}"/>
                </a:ext>
              </a:extLst>
            </p:cNvPr>
            <p:cNvSpPr/>
            <p:nvPr/>
          </p:nvSpPr>
          <p:spPr>
            <a:xfrm>
              <a:off x="1064519" y="2288498"/>
              <a:ext cx="126123" cy="267492"/>
            </a:xfrm>
            <a:custGeom>
              <a:avLst/>
              <a:gdLst>
                <a:gd name="connsiteX0" fmla="*/ 260 w 126122"/>
                <a:gd name="connsiteY0" fmla="*/ 260 h 267491"/>
                <a:gd name="connsiteX1" fmla="*/ 126071 w 126122"/>
                <a:gd name="connsiteY1" fmla="*/ 260 h 267491"/>
                <a:gd name="connsiteX2" fmla="*/ 126071 w 126122"/>
                <a:gd name="connsiteY2" fmla="*/ 267266 h 267491"/>
                <a:gd name="connsiteX3" fmla="*/ 260 w 126122"/>
                <a:gd name="connsiteY3" fmla="*/ 267266 h 26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122" h="267491">
                  <a:moveTo>
                    <a:pt x="260" y="260"/>
                  </a:moveTo>
                  <a:lnTo>
                    <a:pt x="126071" y="260"/>
                  </a:lnTo>
                  <a:lnTo>
                    <a:pt x="126071" y="267266"/>
                  </a:lnTo>
                  <a:lnTo>
                    <a:pt x="260" y="267266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95">
              <a:extLst>
                <a:ext uri="{FF2B5EF4-FFF2-40B4-BE49-F238E27FC236}">
                  <a16:creationId xmlns:a16="http://schemas.microsoft.com/office/drawing/2014/main" id="{3F46D185-65AD-4B7B-862E-5132DD56285B}"/>
                </a:ext>
              </a:extLst>
            </p:cNvPr>
            <p:cNvSpPr/>
            <p:nvPr/>
          </p:nvSpPr>
          <p:spPr>
            <a:xfrm>
              <a:off x="1122660" y="2149278"/>
              <a:ext cx="349610" cy="545724"/>
            </a:xfrm>
            <a:custGeom>
              <a:avLst/>
              <a:gdLst>
                <a:gd name="connsiteX0" fmla="*/ 132620 w 349610"/>
                <a:gd name="connsiteY0" fmla="*/ 260 h 545724"/>
                <a:gd name="connsiteX1" fmla="*/ 260 w 349610"/>
                <a:gd name="connsiteY1" fmla="*/ 78463 h 545724"/>
                <a:gd name="connsiteX2" fmla="*/ 260 w 349610"/>
                <a:gd name="connsiteY2" fmla="*/ 269727 h 545724"/>
                <a:gd name="connsiteX3" fmla="*/ 260 w 349610"/>
                <a:gd name="connsiteY3" fmla="*/ 276206 h 545724"/>
                <a:gd name="connsiteX4" fmla="*/ 260 w 349610"/>
                <a:gd name="connsiteY4" fmla="*/ 467469 h 545724"/>
                <a:gd name="connsiteX5" fmla="*/ 132620 w 349610"/>
                <a:gd name="connsiteY5" fmla="*/ 545673 h 545724"/>
                <a:gd name="connsiteX6" fmla="*/ 349420 w 349610"/>
                <a:gd name="connsiteY6" fmla="*/ 545673 h 545724"/>
                <a:gd name="connsiteX7" fmla="*/ 349420 w 349610"/>
                <a:gd name="connsiteY7" fmla="*/ 276206 h 545724"/>
                <a:gd name="connsiteX8" fmla="*/ 349420 w 349610"/>
                <a:gd name="connsiteY8" fmla="*/ 269727 h 545724"/>
                <a:gd name="connsiteX9" fmla="*/ 349420 w 349610"/>
                <a:gd name="connsiteY9" fmla="*/ 260 h 545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9610" h="545724">
                  <a:moveTo>
                    <a:pt x="132620" y="260"/>
                  </a:moveTo>
                  <a:lnTo>
                    <a:pt x="260" y="78463"/>
                  </a:lnTo>
                  <a:lnTo>
                    <a:pt x="260" y="269727"/>
                  </a:lnTo>
                  <a:lnTo>
                    <a:pt x="260" y="276206"/>
                  </a:lnTo>
                  <a:lnTo>
                    <a:pt x="260" y="467469"/>
                  </a:lnTo>
                  <a:lnTo>
                    <a:pt x="132620" y="545673"/>
                  </a:lnTo>
                  <a:lnTo>
                    <a:pt x="349420" y="545673"/>
                  </a:lnTo>
                  <a:lnTo>
                    <a:pt x="349420" y="276206"/>
                  </a:lnTo>
                  <a:lnTo>
                    <a:pt x="349420" y="269727"/>
                  </a:lnTo>
                  <a:lnTo>
                    <a:pt x="349420" y="260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854200" y="5753100"/>
            <a:ext cx="9029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i="1" dirty="0"/>
              <a:t>* Išskyrus dovanas gautas pagal tarptautinį protokolą ar tradicijas, taip pat reprezentacijai skirtas dovanas</a:t>
            </a:r>
          </a:p>
        </p:txBody>
      </p:sp>
    </p:spTree>
    <p:extLst>
      <p:ext uri="{BB962C8B-B14F-4D97-AF65-F5344CB8AC3E}">
        <p14:creationId xmlns:p14="http://schemas.microsoft.com/office/powerpoint/2010/main" val="543291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4500" y="228600"/>
            <a:ext cx="10490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0" algn="ctr">
              <a:buNone/>
            </a:pPr>
            <a:r>
              <a:rPr lang="lt-LT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„DOVANA“ 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KY</a:t>
            </a:r>
            <a:r>
              <a:rPr lang="lt-LT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ŠIS </a:t>
            </a:r>
          </a:p>
        </p:txBody>
      </p:sp>
      <p:pic>
        <p:nvPicPr>
          <p:cNvPr id="4" name="Picture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7" b="10247"/>
          <a:stretch>
            <a:fillRect/>
          </a:stretch>
        </p:blipFill>
        <p:spPr>
          <a:xfrm>
            <a:off x="1397000" y="1218271"/>
            <a:ext cx="9270999" cy="534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10528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7ADDB"/>
      </a:accent1>
      <a:accent2>
        <a:srgbClr val="FEDC04"/>
      </a:accent2>
      <a:accent3>
        <a:srgbClr val="F77660"/>
      </a:accent3>
      <a:accent4>
        <a:srgbClr val="4C93DF"/>
      </a:accent4>
      <a:accent5>
        <a:srgbClr val="555A5C"/>
      </a:accent5>
      <a:accent6>
        <a:srgbClr val="737474"/>
      </a:accent6>
      <a:hlink>
        <a:srgbClr val="D8D8D8"/>
      </a:hlink>
      <a:folHlink>
        <a:srgbClr val="D8D8D8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Artificial Intelligen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7ADDB"/>
      </a:accent1>
      <a:accent2>
        <a:srgbClr val="FEDC04"/>
      </a:accent2>
      <a:accent3>
        <a:srgbClr val="4C93DF"/>
      </a:accent3>
      <a:accent4>
        <a:srgbClr val="F77660"/>
      </a:accent4>
      <a:accent5>
        <a:srgbClr val="555A5C"/>
      </a:accent5>
      <a:accent6>
        <a:srgbClr val="737474"/>
      </a:accent6>
      <a:hlink>
        <a:srgbClr val="D8D8D8"/>
      </a:hlink>
      <a:folHlink>
        <a:srgbClr val="D8D8D8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Artificial Intelligen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7ADDB"/>
      </a:accent1>
      <a:accent2>
        <a:srgbClr val="FEDC04"/>
      </a:accent2>
      <a:accent3>
        <a:srgbClr val="F77660"/>
      </a:accent3>
      <a:accent4>
        <a:srgbClr val="4C93DF"/>
      </a:accent4>
      <a:accent5>
        <a:srgbClr val="555A5C"/>
      </a:accent5>
      <a:accent6>
        <a:srgbClr val="737474"/>
      </a:accent6>
      <a:hlink>
        <a:srgbClr val="D8D8D8"/>
      </a:hlink>
      <a:folHlink>
        <a:srgbClr val="D8D8D8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6109</TotalTime>
  <Words>637</Words>
  <Application>Microsoft Office PowerPoint</Application>
  <PresentationFormat>Plačiaekranė</PresentationFormat>
  <Paragraphs>103</Paragraphs>
  <Slides>15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3</vt:i4>
      </vt:variant>
      <vt:variant>
        <vt:lpstr>Skaidrių pavadinimai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Cover and End Slide Master</vt:lpstr>
      <vt:lpstr>Contents Slide Master</vt:lpstr>
      <vt:lpstr>Section Break Slide Master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Darbas</cp:lastModifiedBy>
  <cp:revision>182</cp:revision>
  <dcterms:created xsi:type="dcterms:W3CDTF">2018-04-24T17:14:44Z</dcterms:created>
  <dcterms:modified xsi:type="dcterms:W3CDTF">2022-10-10T13:27:51Z</dcterms:modified>
</cp:coreProperties>
</file>